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1045" r:id="rId2"/>
    <p:sldId id="1070" r:id="rId3"/>
    <p:sldId id="1079" r:id="rId4"/>
    <p:sldId id="1049" r:id="rId5"/>
    <p:sldId id="1050" r:id="rId6"/>
    <p:sldId id="1074" r:id="rId7"/>
    <p:sldId id="1081" r:id="rId8"/>
    <p:sldId id="1082" r:id="rId9"/>
    <p:sldId id="1055" r:id="rId10"/>
    <p:sldId id="1056" r:id="rId11"/>
    <p:sldId id="1057" r:id="rId12"/>
    <p:sldId id="1059" r:id="rId13"/>
    <p:sldId id="1076" r:id="rId14"/>
    <p:sldId id="1062" r:id="rId15"/>
    <p:sldId id="1067" r:id="rId16"/>
    <p:sldId id="1078" r:id="rId17"/>
    <p:sldId id="1065" r:id="rId18"/>
  </p:sldIdLst>
  <p:sldSz cx="12190413" cy="6858000"/>
  <p:notesSz cx="6858000" cy="9144000"/>
  <p:embeddedFontLst>
    <p:embeddedFont>
      <p:font typeface="Segoe UI" panose="020B0502040204020203" pitchFamily="34" charset="0"/>
      <p:regular r:id="rId21"/>
      <p:bold r:id="rId22"/>
      <p:italic r:id="rId23"/>
      <p:boldItalic r:id="rId24"/>
    </p:embeddedFont>
    <p:embeddedFont>
      <p:font typeface="Segoe UI Light" panose="020B0502040204020203" pitchFamily="34" charset="0"/>
      <p:regular r:id="rId25"/>
      <p: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" userDrawn="1">
          <p15:clr>
            <a:srgbClr val="A4A3A4"/>
          </p15:clr>
        </p15:guide>
        <p15:guide id="2" orient="horz" pos="958" userDrawn="1">
          <p15:clr>
            <a:srgbClr val="A4A3A4"/>
          </p15:clr>
        </p15:guide>
        <p15:guide id="3" orient="horz" pos="3952" userDrawn="1">
          <p15:clr>
            <a:srgbClr val="A4A3A4"/>
          </p15:clr>
        </p15:guide>
        <p15:guide id="4" pos="340">
          <p15:clr>
            <a:srgbClr val="A4A3A4"/>
          </p15:clr>
        </p15:guide>
        <p15:guide id="5" pos="3840">
          <p15:clr>
            <a:srgbClr val="A4A3A4"/>
          </p15:clr>
        </p15:guide>
        <p15:guide id="6" pos="7332" userDrawn="1">
          <p15:clr>
            <a:srgbClr val="A4A3A4"/>
          </p15:clr>
        </p15:guide>
        <p15:guide id="7" orient="horz" pos="3660">
          <p15:clr>
            <a:srgbClr val="A4A3A4"/>
          </p15:clr>
        </p15:guide>
        <p15:guide id="8" orient="horz" pos="952">
          <p15:clr>
            <a:srgbClr val="A4A3A4"/>
          </p15:clr>
        </p15:guide>
        <p15:guide id="9" pos="341">
          <p15:clr>
            <a:srgbClr val="A4A3A4"/>
          </p15:clr>
        </p15:guide>
        <p15:guide id="10" pos="7337">
          <p15:clr>
            <a:srgbClr val="A4A3A4"/>
          </p15:clr>
        </p15:guide>
        <p15:guide id="11" orient="horz" pos="29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LB-NB-Langner" initials="PL" lastIdx="1" clrIdx="0">
    <p:extLst>
      <p:ext uri="{19B8F6BF-5375-455C-9EA6-DF929625EA0E}">
        <p15:presenceInfo xmlns:p15="http://schemas.microsoft.com/office/powerpoint/2012/main" userId="HLB-NB-Langn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4650"/>
    <a:srgbClr val="3D505B"/>
    <a:srgbClr val="3A4C57"/>
    <a:srgbClr val="354750"/>
    <a:srgbClr val="364851"/>
    <a:srgbClr val="E6ECEE"/>
    <a:srgbClr val="FAFAFA"/>
    <a:srgbClr val="F6F6F6"/>
    <a:srgbClr val="3C4F5A"/>
    <a:srgbClr val="3849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3" autoAdjust="0"/>
    <p:restoredTop sz="96051" autoAdjust="0"/>
  </p:normalViewPr>
  <p:slideViewPr>
    <p:cSldViewPr snapToGrid="0" snapToObjects="1" showGuides="1">
      <p:cViewPr varScale="1">
        <p:scale>
          <a:sx n="98" d="100"/>
          <a:sy n="98" d="100"/>
        </p:scale>
        <p:origin x="105" y="156"/>
      </p:cViewPr>
      <p:guideLst>
        <p:guide orient="horz" pos="278"/>
        <p:guide orient="horz" pos="958"/>
        <p:guide orient="horz" pos="3952"/>
        <p:guide pos="340"/>
        <p:guide pos="3840"/>
        <p:guide pos="7332"/>
        <p:guide orient="horz" pos="3660"/>
        <p:guide orient="horz" pos="952"/>
        <p:guide pos="341"/>
        <p:guide pos="7337"/>
        <p:guide orient="horz" pos="2988"/>
      </p:guideLst>
    </p:cSldViewPr>
  </p:slideViewPr>
  <p:outlineViewPr>
    <p:cViewPr>
      <p:scale>
        <a:sx n="33" d="100"/>
        <a:sy n="33" d="100"/>
      </p:scale>
      <p:origin x="0" y="-53595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 snapToGrid="0" snapToObjects="1" showGuides="1">
      <p:cViewPr varScale="1">
        <p:scale>
          <a:sx n="71" d="100"/>
          <a:sy n="71" d="100"/>
        </p:scale>
        <p:origin x="3978" y="54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"/>
          <p:cNvSpPr>
            <a:spLocks noGrp="1"/>
          </p:cNvSpPr>
          <p:nvPr>
            <p:ph type="ftr" sz="quarter" idx="2"/>
          </p:nvPr>
        </p:nvSpPr>
        <p:spPr>
          <a:xfrm>
            <a:off x="0" y="8604000"/>
            <a:ext cx="5040000" cy="540000"/>
          </a:xfrm>
          <a:prstGeom prst="rect">
            <a:avLst/>
          </a:prstGeom>
        </p:spPr>
        <p:txBody>
          <a:bodyPr vert="horz" lIns="360000" tIns="0" rIns="0" bIns="180000" rtlCol="0" anchor="b"/>
          <a:lstStyle>
            <a:lvl1pPr algn="l">
              <a:defRPr sz="1200"/>
            </a:lvl1pPr>
          </a:lstStyle>
          <a:p>
            <a:endParaRPr lang="de-DE" dirty="0">
              <a:latin typeface="Segoe UI Light" panose="020B0502040204020203" pitchFamily="34" charset="0"/>
            </a:endParaRPr>
          </a:p>
        </p:txBody>
      </p:sp>
      <p:sp>
        <p:nvSpPr>
          <p:cNvPr id="5" name="Foliennummer"/>
          <p:cNvSpPr>
            <a:spLocks noGrp="1"/>
          </p:cNvSpPr>
          <p:nvPr>
            <p:ph type="sldNum" sz="quarter" idx="3"/>
          </p:nvPr>
        </p:nvSpPr>
        <p:spPr>
          <a:xfrm>
            <a:off x="5418000" y="8604000"/>
            <a:ext cx="1440000" cy="540000"/>
          </a:xfrm>
          <a:prstGeom prst="rect">
            <a:avLst/>
          </a:prstGeom>
        </p:spPr>
        <p:txBody>
          <a:bodyPr vert="horz" lIns="0" tIns="0" rIns="360000" bIns="180000" rtlCol="0" anchor="b"/>
          <a:lstStyle>
            <a:lvl1pPr algn="r">
              <a:defRPr sz="1200"/>
            </a:lvl1pPr>
          </a:lstStyle>
          <a:p>
            <a:fld id="{CD9C266D-9BF6-45DD-93F4-23D3D4380AFF}" type="slidenum">
              <a:rPr lang="de-DE" smtClean="0">
                <a:latin typeface="Segoe UI Light" panose="020B0502040204020203" pitchFamily="34" charset="0"/>
              </a:rPr>
              <a:t>‹Nr.›</a:t>
            </a:fld>
            <a:endParaRPr lang="de-DE" dirty="0"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939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"/>
          <p:cNvSpPr>
            <a:spLocks noGrp="1" noRot="1" noChangeAspect="1"/>
          </p:cNvSpPr>
          <p:nvPr>
            <p:ph type="sldImg" idx="2"/>
          </p:nvPr>
        </p:nvSpPr>
        <p:spPr>
          <a:xfrm>
            <a:off x="360000" y="432000"/>
            <a:ext cx="6138000" cy="3454424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  <p:txBody>
          <a:bodyPr vert="horz" lIns="0" tIns="0" rIns="0" bIns="0" rtlCol="0" anchor="ctr"/>
          <a:lstStyle/>
          <a:p>
            <a:endParaRPr lang="de-DE" noProof="0" dirty="0"/>
          </a:p>
        </p:txBody>
      </p:sp>
      <p:sp>
        <p:nvSpPr>
          <p:cNvPr id="5" name="Notizen"/>
          <p:cNvSpPr>
            <a:spLocks noGrp="1"/>
          </p:cNvSpPr>
          <p:nvPr>
            <p:ph type="body" sz="quarter" idx="3"/>
          </p:nvPr>
        </p:nvSpPr>
        <p:spPr>
          <a:xfrm>
            <a:off x="359999" y="4248000"/>
            <a:ext cx="6138000" cy="40680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6" name="Fußzeile"/>
          <p:cNvSpPr>
            <a:spLocks noGrp="1"/>
          </p:cNvSpPr>
          <p:nvPr>
            <p:ph type="ftr" sz="quarter" idx="4"/>
          </p:nvPr>
        </p:nvSpPr>
        <p:spPr>
          <a:xfrm>
            <a:off x="0" y="8604000"/>
            <a:ext cx="5040000" cy="540000"/>
          </a:xfrm>
          <a:prstGeom prst="rect">
            <a:avLst/>
          </a:prstGeom>
        </p:spPr>
        <p:txBody>
          <a:bodyPr vert="horz" lIns="360000" tIns="0" rIns="0" bIns="180000" rtlCol="0" anchor="b"/>
          <a:lstStyle>
            <a:lvl1pPr algn="l">
              <a:defRPr sz="1200">
                <a:latin typeface="Segoe UI Light" panose="020B0502040204020203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"/>
          <p:cNvSpPr>
            <a:spLocks noGrp="1"/>
          </p:cNvSpPr>
          <p:nvPr>
            <p:ph type="sldNum" sz="quarter" idx="5"/>
          </p:nvPr>
        </p:nvSpPr>
        <p:spPr>
          <a:xfrm>
            <a:off x="5418000" y="8604000"/>
            <a:ext cx="1440000" cy="540000"/>
          </a:xfrm>
          <a:prstGeom prst="rect">
            <a:avLst/>
          </a:prstGeom>
        </p:spPr>
        <p:txBody>
          <a:bodyPr vert="horz" lIns="0" tIns="0" rIns="360000" bIns="180000" rtlCol="0" anchor="b"/>
          <a:lstStyle>
            <a:lvl1pPr algn="r">
              <a:defRPr sz="1200">
                <a:latin typeface="Segoe UI Light" panose="020B0502040204020203" pitchFamily="34" charset="0"/>
              </a:defRPr>
            </a:lvl1pPr>
          </a:lstStyle>
          <a:p>
            <a:fld id="{92DA5471-CC57-402A-9527-36A1D012F69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653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60363" y="431800"/>
            <a:ext cx="6137275" cy="3454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A5471-CC57-402A-9527-36A1D012F698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0663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26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A1F5D5A9-5E6E-44A1-86A7-3E909A85A7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00" y="540000"/>
            <a:ext cx="11109600" cy="1908000"/>
          </a:xfrm>
        </p:spPr>
        <p:txBody>
          <a:bodyPr/>
          <a:lstStyle>
            <a:lvl1pPr>
              <a:lnSpc>
                <a:spcPct val="80000"/>
              </a:lnSpc>
              <a:defRPr cap="all" baseline="0"/>
            </a:lvl1pPr>
          </a:lstStyle>
          <a:p>
            <a:r>
              <a:rPr lang="de-DE" noProof="0"/>
              <a:t>Titelformat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0394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6ED870-042A-4621-BDF4-5671C24CD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00" y="540000"/>
            <a:ext cx="11109600" cy="1908000"/>
          </a:xfrm>
        </p:spPr>
        <p:txBody>
          <a:bodyPr/>
          <a:lstStyle>
            <a:lvl1pPr>
              <a:lnSpc>
                <a:spcPct val="80000"/>
              </a:lnSpc>
              <a:defRPr cap="all" baseline="0"/>
            </a:lvl1pPr>
          </a:lstStyle>
          <a:p>
            <a:r>
              <a:rPr lang="de-DE" noProof="0" dirty="0"/>
              <a:t>Titelformat durch Klicken bearbeiten</a:t>
            </a:r>
            <a:endParaRPr lang="en-US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18DABBA-3758-4136-8CC8-07E6908402C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39750" y="2944800"/>
            <a:ext cx="11109325" cy="3060000"/>
          </a:xfrm>
        </p:spPr>
        <p:txBody>
          <a:bodyPr/>
          <a:lstStyle>
            <a:lvl1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202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6ED870-042A-4621-BDF4-5671C24CD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00" y="540000"/>
            <a:ext cx="11109600" cy="1908000"/>
          </a:xfrm>
        </p:spPr>
        <p:txBody>
          <a:bodyPr/>
          <a:lstStyle>
            <a:lvl1pPr>
              <a:lnSpc>
                <a:spcPct val="80000"/>
              </a:lnSpc>
              <a:defRPr cap="all" baseline="0"/>
            </a:lvl1pPr>
          </a:lstStyle>
          <a:p>
            <a:r>
              <a:rPr lang="de-DE" noProof="0" dirty="0"/>
              <a:t>Titelformat durch Klicken bearbeiten</a:t>
            </a:r>
            <a:endParaRPr lang="en-US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18DABBA-3758-4136-8CC8-07E6908402C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39750" y="2944800"/>
            <a:ext cx="5338800" cy="3060000"/>
          </a:xfrm>
        </p:spPr>
        <p:txBody>
          <a:bodyPr/>
          <a:lstStyle>
            <a:lvl1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US" dirty="0"/>
          </a:p>
        </p:txBody>
      </p:sp>
      <p:sp>
        <p:nvSpPr>
          <p:cNvPr id="4" name="Inhaltsplatzhalter 8">
            <a:extLst>
              <a:ext uri="{FF2B5EF4-FFF2-40B4-BE49-F238E27FC236}">
                <a16:creationId xmlns:a16="http://schemas.microsoft.com/office/drawing/2014/main" id="{F24045A6-9FF1-416D-A971-4B679E2B656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6310800" y="2944800"/>
            <a:ext cx="5338800" cy="3060000"/>
          </a:xfrm>
        </p:spPr>
        <p:txBody>
          <a:bodyPr/>
          <a:lstStyle>
            <a:lvl1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83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 1"/>
          <p:cNvSpPr>
            <a:spLocks noGrp="1"/>
          </p:cNvSpPr>
          <p:nvPr>
            <p:ph sz="half" idx="1" hasCustomPrompt="1"/>
          </p:nvPr>
        </p:nvSpPr>
        <p:spPr bwMode="gray">
          <a:xfrm>
            <a:off x="540000" y="2944800"/>
            <a:ext cx="3402441" cy="3060000"/>
          </a:xfr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" name="Inhalt 2"/>
          <p:cNvSpPr>
            <a:spLocks noGrp="1"/>
          </p:cNvSpPr>
          <p:nvPr>
            <p:ph sz="half" idx="2" hasCustomPrompt="1"/>
          </p:nvPr>
        </p:nvSpPr>
        <p:spPr bwMode="gray">
          <a:xfrm>
            <a:off x="4393800" y="2944800"/>
            <a:ext cx="3402000" cy="3060000"/>
          </a:xfr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F3DFD6AE-A051-4C95-AE11-39F0A820C2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00" y="540000"/>
            <a:ext cx="11109600" cy="1908000"/>
          </a:xfrm>
        </p:spPr>
        <p:txBody>
          <a:bodyPr/>
          <a:lstStyle>
            <a:lvl1pPr>
              <a:lnSpc>
                <a:spcPct val="80000"/>
              </a:lnSpc>
              <a:defRPr cap="all" baseline="0"/>
            </a:lvl1pPr>
          </a:lstStyle>
          <a:p>
            <a:r>
              <a:rPr lang="de-DE" noProof="0"/>
              <a:t>Titelformat durch Klicken bearbeiten</a:t>
            </a:r>
          </a:p>
        </p:txBody>
      </p:sp>
      <p:sp>
        <p:nvSpPr>
          <p:cNvPr id="11" name="Inhalt 2">
            <a:extLst>
              <a:ext uri="{FF2B5EF4-FFF2-40B4-BE49-F238E27FC236}">
                <a16:creationId xmlns:a16="http://schemas.microsoft.com/office/drawing/2014/main" id="{4F215AAF-291F-4D23-ABD3-AF697D795143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 bwMode="gray">
          <a:xfrm>
            <a:off x="8247159" y="2944800"/>
            <a:ext cx="3402441" cy="3060000"/>
          </a:xfr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5040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/>
          <p:cNvSpPr>
            <a:spLocks noGrp="1"/>
          </p:cNvSpPr>
          <p:nvPr>
            <p:ph type="title"/>
          </p:nvPr>
        </p:nvSpPr>
        <p:spPr bwMode="gray">
          <a:xfrm>
            <a:off x="540000" y="540000"/>
            <a:ext cx="11109600" cy="1908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noProof="0"/>
              <a:t>Titelformat durch Klicken bearbeiten</a:t>
            </a:r>
          </a:p>
        </p:txBody>
      </p:sp>
      <p:sp>
        <p:nvSpPr>
          <p:cNvPr id="3" name="Inhalt"/>
          <p:cNvSpPr>
            <a:spLocks noGrp="1"/>
          </p:cNvSpPr>
          <p:nvPr>
            <p:ph type="body" idx="1"/>
          </p:nvPr>
        </p:nvSpPr>
        <p:spPr bwMode="gray">
          <a:xfrm>
            <a:off x="540000" y="2944562"/>
            <a:ext cx="11109600" cy="30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" name="Datum"/>
          <p:cNvSpPr>
            <a:spLocks noGrp="1"/>
          </p:cNvSpPr>
          <p:nvPr>
            <p:ph type="dt" sz="half" idx="2"/>
          </p:nvPr>
        </p:nvSpPr>
        <p:spPr bwMode="gray">
          <a:xfrm>
            <a:off x="9281505" y="6242862"/>
            <a:ext cx="1955724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E3DA2DB-55D7-4384-9617-20EE2EC6B4AB}" type="datetime1">
              <a:rPr lang="de-DE" noProof="0" smtClean="0"/>
              <a:pPr/>
              <a:t>17.03.2021</a:t>
            </a:fld>
            <a:endParaRPr lang="de-DE" noProof="0" dirty="0"/>
          </a:p>
        </p:txBody>
      </p:sp>
      <p:sp>
        <p:nvSpPr>
          <p:cNvPr id="5" name="Fußzeile"/>
          <p:cNvSpPr>
            <a:spLocks noGrp="1"/>
          </p:cNvSpPr>
          <p:nvPr>
            <p:ph type="ftr" sz="quarter" idx="3"/>
          </p:nvPr>
        </p:nvSpPr>
        <p:spPr bwMode="gray">
          <a:xfrm>
            <a:off x="7975770" y="6401212"/>
            <a:ext cx="3261459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 cap="none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 noProof="0" dirty="0"/>
              <a:t>Beispiel Master PowerPoint</a:t>
            </a:r>
          </a:p>
        </p:txBody>
      </p:sp>
      <p:sp>
        <p:nvSpPr>
          <p:cNvPr id="6" name="Foliennummer"/>
          <p:cNvSpPr>
            <a:spLocks noGrp="1"/>
          </p:cNvSpPr>
          <p:nvPr>
            <p:ph type="sldNum" sz="quarter" idx="4"/>
          </p:nvPr>
        </p:nvSpPr>
        <p:spPr bwMode="gray">
          <a:xfrm>
            <a:off x="11262629" y="6190178"/>
            <a:ext cx="386971" cy="41594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2CEFE82-39F2-4F47-8A0C-D5AB3496FA5C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49755215-1589-40F8-B207-5861FEBF404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922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1" r:id="rId2"/>
    <p:sldLayoutId id="2147483650" r:id="rId3"/>
    <p:sldLayoutId id="2147483664" r:id="rId4"/>
    <p:sldLayoutId id="2147483660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000" b="0" kern="1200" cap="all" baseline="0">
          <a:solidFill>
            <a:srgbClr val="009CB4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2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8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44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80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hyperlink" Target="http://creativecommons.org/licenses/by-sa/4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creativecommons.org/licenses/by-sa/4.0/" TargetMode="External"/><Relationship Id="rId4" Type="http://schemas.openxmlformats.org/officeDocument/2006/relationships/hyperlink" Target="https://tu-dresden.de/gsw/jura/igetem/jfbimd13/ressourcen/dateien/dateien/DataJus/DataJus_Zusammenfassung_Gutachten_12-07-18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2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slide" Target="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6.svg"/><Relationship Id="rId4" Type="http://schemas.openxmlformats.org/officeDocument/2006/relationships/image" Target="../media/image5.sv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HG">
            <a:extLst>
              <a:ext uri="{FF2B5EF4-FFF2-40B4-BE49-F238E27FC236}">
                <a16:creationId xmlns:a16="http://schemas.microsoft.com/office/drawing/2014/main" id="{0F4247E3-878B-444C-A02A-18E62A006481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762" name="Logo Schrift">
            <a:extLst>
              <a:ext uri="{FF2B5EF4-FFF2-40B4-BE49-F238E27FC236}">
                <a16:creationId xmlns:a16="http://schemas.microsoft.com/office/drawing/2014/main" id="{D1D2668A-F54C-4542-8CC2-26B83CAF5DF6}"/>
              </a:ext>
            </a:extLst>
          </p:cNvPr>
          <p:cNvGrpSpPr/>
          <p:nvPr/>
        </p:nvGrpSpPr>
        <p:grpSpPr bwMode="gray">
          <a:xfrm>
            <a:off x="5718431" y="3297861"/>
            <a:ext cx="1988656" cy="543611"/>
            <a:chOff x="5546833" y="3239160"/>
            <a:chExt cx="2922308" cy="798830"/>
          </a:xfrm>
        </p:grpSpPr>
        <p:sp>
          <p:nvSpPr>
            <p:cNvPr id="708" name="Freihandform: Form 707">
              <a:extLst>
                <a:ext uri="{FF2B5EF4-FFF2-40B4-BE49-F238E27FC236}">
                  <a16:creationId xmlns:a16="http://schemas.microsoft.com/office/drawing/2014/main" id="{B4CF8A3B-EF58-4C81-A5E3-ABAF7A958CBC}"/>
                </a:ext>
              </a:extLst>
            </p:cNvPr>
            <p:cNvSpPr/>
            <p:nvPr/>
          </p:nvSpPr>
          <p:spPr bwMode="gray">
            <a:xfrm>
              <a:off x="5546833" y="3249028"/>
              <a:ext cx="610870" cy="751840"/>
            </a:xfrm>
            <a:custGeom>
              <a:avLst/>
              <a:gdLst>
                <a:gd name="connsiteX0" fmla="*/ 447815 w 610870"/>
                <a:gd name="connsiteY0" fmla="*/ 454863 h 751840"/>
                <a:gd name="connsiteX1" fmla="*/ 165875 w 610870"/>
                <a:gd name="connsiteY1" fmla="*/ 454863 h 751840"/>
                <a:gd name="connsiteX2" fmla="*/ 165875 w 610870"/>
                <a:gd name="connsiteY2" fmla="*/ 787552 h 751840"/>
                <a:gd name="connsiteX3" fmla="*/ 0 w 610870"/>
                <a:gd name="connsiteY3" fmla="*/ 787552 h 751840"/>
                <a:gd name="connsiteX4" fmla="*/ 0 w 610870"/>
                <a:gd name="connsiteY4" fmla="*/ 0 h 751840"/>
                <a:gd name="connsiteX5" fmla="*/ 165875 w 610870"/>
                <a:gd name="connsiteY5" fmla="*/ 0 h 751840"/>
                <a:gd name="connsiteX6" fmla="*/ 165875 w 610870"/>
                <a:gd name="connsiteY6" fmla="*/ 313893 h 751840"/>
                <a:gd name="connsiteX7" fmla="*/ 447815 w 610870"/>
                <a:gd name="connsiteY7" fmla="*/ 313893 h 751840"/>
                <a:gd name="connsiteX8" fmla="*/ 447815 w 610870"/>
                <a:gd name="connsiteY8" fmla="*/ 0 h 751840"/>
                <a:gd name="connsiteX9" fmla="*/ 613689 w 610870"/>
                <a:gd name="connsiteY9" fmla="*/ 0 h 751840"/>
                <a:gd name="connsiteX10" fmla="*/ 613689 w 610870"/>
                <a:gd name="connsiteY10" fmla="*/ 787552 h 751840"/>
                <a:gd name="connsiteX11" fmla="*/ 447815 w 610870"/>
                <a:gd name="connsiteY11" fmla="*/ 787552 h 75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0870" h="751840">
                  <a:moveTo>
                    <a:pt x="447815" y="454863"/>
                  </a:moveTo>
                  <a:lnTo>
                    <a:pt x="165875" y="454863"/>
                  </a:lnTo>
                  <a:lnTo>
                    <a:pt x="165875" y="787552"/>
                  </a:lnTo>
                  <a:lnTo>
                    <a:pt x="0" y="787552"/>
                  </a:lnTo>
                  <a:lnTo>
                    <a:pt x="0" y="0"/>
                  </a:lnTo>
                  <a:lnTo>
                    <a:pt x="165875" y="0"/>
                  </a:lnTo>
                  <a:lnTo>
                    <a:pt x="165875" y="313893"/>
                  </a:lnTo>
                  <a:lnTo>
                    <a:pt x="447815" y="313893"/>
                  </a:lnTo>
                  <a:lnTo>
                    <a:pt x="447815" y="0"/>
                  </a:lnTo>
                  <a:lnTo>
                    <a:pt x="613689" y="0"/>
                  </a:lnTo>
                  <a:lnTo>
                    <a:pt x="613689" y="787552"/>
                  </a:lnTo>
                  <a:lnTo>
                    <a:pt x="447815" y="787552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0" name="Freihandform: Form 709">
              <a:extLst>
                <a:ext uri="{FF2B5EF4-FFF2-40B4-BE49-F238E27FC236}">
                  <a16:creationId xmlns:a16="http://schemas.microsoft.com/office/drawing/2014/main" id="{AA1A6D2A-8342-48D7-8909-895DBEBB2249}"/>
                </a:ext>
              </a:extLst>
            </p:cNvPr>
            <p:cNvSpPr/>
            <p:nvPr/>
          </p:nvSpPr>
          <p:spPr bwMode="gray">
            <a:xfrm>
              <a:off x="6293504" y="3446856"/>
              <a:ext cx="469900" cy="563880"/>
            </a:xfrm>
            <a:custGeom>
              <a:avLst/>
              <a:gdLst>
                <a:gd name="connsiteX0" fmla="*/ 222263 w 469900"/>
                <a:gd name="connsiteY0" fmla="*/ 372161 h 563880"/>
                <a:gd name="connsiteX1" fmla="*/ 180442 w 469900"/>
                <a:gd name="connsiteY1" fmla="*/ 416332 h 563880"/>
                <a:gd name="connsiteX2" fmla="*/ 268313 w 469900"/>
                <a:gd name="connsiteY2" fmla="*/ 479298 h 563880"/>
                <a:gd name="connsiteX3" fmla="*/ 508432 w 469900"/>
                <a:gd name="connsiteY3" fmla="*/ 425260 h 563880"/>
                <a:gd name="connsiteX4" fmla="*/ 508432 w 469900"/>
                <a:gd name="connsiteY4" fmla="*/ 552602 h 563880"/>
                <a:gd name="connsiteX5" fmla="*/ 268313 w 469900"/>
                <a:gd name="connsiteY5" fmla="*/ 604292 h 563880"/>
                <a:gd name="connsiteX6" fmla="*/ 0 w 469900"/>
                <a:gd name="connsiteY6" fmla="*/ 302146 h 563880"/>
                <a:gd name="connsiteX7" fmla="*/ 283350 w 469900"/>
                <a:gd name="connsiteY7" fmla="*/ 0 h 563880"/>
                <a:gd name="connsiteX8" fmla="*/ 512191 w 469900"/>
                <a:gd name="connsiteY8" fmla="*/ 174803 h 563880"/>
                <a:gd name="connsiteX9" fmla="*/ 323761 w 469900"/>
                <a:gd name="connsiteY9" fmla="*/ 348666 h 563880"/>
                <a:gd name="connsiteX10" fmla="*/ 222263 w 469900"/>
                <a:gd name="connsiteY10" fmla="*/ 372161 h 563880"/>
                <a:gd name="connsiteX11" fmla="*/ 159296 w 469900"/>
                <a:gd name="connsiteY11" fmla="*/ 281470 h 563880"/>
                <a:gd name="connsiteX12" fmla="*/ 159296 w 469900"/>
                <a:gd name="connsiteY12" fmla="*/ 292748 h 563880"/>
                <a:gd name="connsiteX13" fmla="*/ 206756 w 469900"/>
                <a:gd name="connsiteY13" fmla="*/ 271132 h 563880"/>
                <a:gd name="connsiteX14" fmla="*/ 276771 w 469900"/>
                <a:gd name="connsiteY14" fmla="*/ 253276 h 563880"/>
                <a:gd name="connsiteX15" fmla="*/ 353365 w 469900"/>
                <a:gd name="connsiteY15" fmla="*/ 184671 h 563880"/>
                <a:gd name="connsiteX16" fmla="*/ 282410 w 469900"/>
                <a:gd name="connsiteY16" fmla="*/ 124993 h 563880"/>
                <a:gd name="connsiteX17" fmla="*/ 159296 w 469900"/>
                <a:gd name="connsiteY17" fmla="*/ 281470 h 563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9900" h="563880">
                  <a:moveTo>
                    <a:pt x="222263" y="372161"/>
                  </a:moveTo>
                  <a:cubicBezTo>
                    <a:pt x="193129" y="378739"/>
                    <a:pt x="180442" y="392367"/>
                    <a:pt x="180442" y="416332"/>
                  </a:cubicBezTo>
                  <a:cubicBezTo>
                    <a:pt x="180442" y="439827"/>
                    <a:pt x="205346" y="479298"/>
                    <a:pt x="268313" y="479298"/>
                  </a:cubicBezTo>
                  <a:cubicBezTo>
                    <a:pt x="336918" y="479298"/>
                    <a:pt x="437477" y="455803"/>
                    <a:pt x="508432" y="425260"/>
                  </a:cubicBezTo>
                  <a:lnTo>
                    <a:pt x="508432" y="552602"/>
                  </a:lnTo>
                  <a:cubicBezTo>
                    <a:pt x="454393" y="583146"/>
                    <a:pt x="370751" y="604292"/>
                    <a:pt x="268313" y="604292"/>
                  </a:cubicBezTo>
                  <a:cubicBezTo>
                    <a:pt x="90221" y="604292"/>
                    <a:pt x="0" y="484937"/>
                    <a:pt x="0" y="302146"/>
                  </a:cubicBezTo>
                  <a:cubicBezTo>
                    <a:pt x="0" y="119355"/>
                    <a:pt x="115125" y="0"/>
                    <a:pt x="283350" y="0"/>
                  </a:cubicBezTo>
                  <a:cubicBezTo>
                    <a:pt x="440296" y="0"/>
                    <a:pt x="512191" y="78003"/>
                    <a:pt x="512191" y="174803"/>
                  </a:cubicBezTo>
                  <a:cubicBezTo>
                    <a:pt x="512191" y="278651"/>
                    <a:pt x="451104" y="319062"/>
                    <a:pt x="323761" y="348666"/>
                  </a:cubicBezTo>
                  <a:lnTo>
                    <a:pt x="222263" y="372161"/>
                  </a:lnTo>
                  <a:close/>
                  <a:moveTo>
                    <a:pt x="159296" y="281470"/>
                  </a:moveTo>
                  <a:lnTo>
                    <a:pt x="159296" y="292748"/>
                  </a:lnTo>
                  <a:cubicBezTo>
                    <a:pt x="167284" y="284759"/>
                    <a:pt x="180911" y="278181"/>
                    <a:pt x="206756" y="271132"/>
                  </a:cubicBezTo>
                  <a:lnTo>
                    <a:pt x="276771" y="253276"/>
                  </a:lnTo>
                  <a:cubicBezTo>
                    <a:pt x="329870" y="239649"/>
                    <a:pt x="353365" y="218503"/>
                    <a:pt x="353365" y="184671"/>
                  </a:cubicBezTo>
                  <a:cubicBezTo>
                    <a:pt x="353365" y="147549"/>
                    <a:pt x="327520" y="124993"/>
                    <a:pt x="282410" y="124993"/>
                  </a:cubicBezTo>
                  <a:cubicBezTo>
                    <a:pt x="204406" y="124993"/>
                    <a:pt x="159296" y="187020"/>
                    <a:pt x="159296" y="281470"/>
                  </a:cubicBezTo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1" name="Freihandform: Form 710">
              <a:extLst>
                <a:ext uri="{FF2B5EF4-FFF2-40B4-BE49-F238E27FC236}">
                  <a16:creationId xmlns:a16="http://schemas.microsoft.com/office/drawing/2014/main" id="{919E0034-32F9-450F-B830-942AC11ADE79}"/>
                </a:ext>
              </a:extLst>
            </p:cNvPr>
            <p:cNvSpPr/>
            <p:nvPr/>
          </p:nvSpPr>
          <p:spPr bwMode="gray">
            <a:xfrm>
              <a:off x="6943376" y="3249028"/>
              <a:ext cx="469900" cy="751840"/>
            </a:xfrm>
            <a:custGeom>
              <a:avLst/>
              <a:gdLst>
                <a:gd name="connsiteX0" fmla="*/ 0 w 469900"/>
                <a:gd name="connsiteY0" fmla="*/ 0 h 751840"/>
                <a:gd name="connsiteX1" fmla="*/ 485876 w 469900"/>
                <a:gd name="connsiteY1" fmla="*/ 0 h 751840"/>
                <a:gd name="connsiteX2" fmla="*/ 485876 w 469900"/>
                <a:gd name="connsiteY2" fmla="*/ 135331 h 751840"/>
                <a:gd name="connsiteX3" fmla="*/ 165405 w 469900"/>
                <a:gd name="connsiteY3" fmla="*/ 135331 h 751840"/>
                <a:gd name="connsiteX4" fmla="*/ 165405 w 469900"/>
                <a:gd name="connsiteY4" fmla="*/ 337388 h 751840"/>
                <a:gd name="connsiteX5" fmla="*/ 437477 w 469900"/>
                <a:gd name="connsiteY5" fmla="*/ 337388 h 751840"/>
                <a:gd name="connsiteX6" fmla="*/ 437477 w 469900"/>
                <a:gd name="connsiteY6" fmla="*/ 470370 h 751840"/>
                <a:gd name="connsiteX7" fmla="*/ 165405 w 469900"/>
                <a:gd name="connsiteY7" fmla="*/ 470370 h 751840"/>
                <a:gd name="connsiteX8" fmla="*/ 165405 w 469900"/>
                <a:gd name="connsiteY8" fmla="*/ 787552 h 751840"/>
                <a:gd name="connsiteX9" fmla="*/ 0 w 469900"/>
                <a:gd name="connsiteY9" fmla="*/ 787552 h 75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9900" h="751840">
                  <a:moveTo>
                    <a:pt x="0" y="0"/>
                  </a:moveTo>
                  <a:lnTo>
                    <a:pt x="485876" y="0"/>
                  </a:lnTo>
                  <a:lnTo>
                    <a:pt x="485876" y="135331"/>
                  </a:lnTo>
                  <a:lnTo>
                    <a:pt x="165405" y="135331"/>
                  </a:lnTo>
                  <a:lnTo>
                    <a:pt x="165405" y="337388"/>
                  </a:lnTo>
                  <a:lnTo>
                    <a:pt x="437477" y="337388"/>
                  </a:lnTo>
                  <a:lnTo>
                    <a:pt x="437477" y="470370"/>
                  </a:lnTo>
                  <a:lnTo>
                    <a:pt x="165405" y="470370"/>
                  </a:lnTo>
                  <a:lnTo>
                    <a:pt x="165405" y="787552"/>
                  </a:lnTo>
                  <a:lnTo>
                    <a:pt x="0" y="787552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2" name="Freihandform: Form 711">
              <a:extLst>
                <a:ext uri="{FF2B5EF4-FFF2-40B4-BE49-F238E27FC236}">
                  <a16:creationId xmlns:a16="http://schemas.microsoft.com/office/drawing/2014/main" id="{7B320840-D735-40A6-ABCA-5014CC4D7BFA}"/>
                </a:ext>
              </a:extLst>
            </p:cNvPr>
            <p:cNvSpPr/>
            <p:nvPr/>
          </p:nvSpPr>
          <p:spPr bwMode="gray">
            <a:xfrm>
              <a:off x="7559884" y="3239160"/>
              <a:ext cx="610870" cy="798830"/>
            </a:xfrm>
            <a:custGeom>
              <a:avLst/>
              <a:gdLst>
                <a:gd name="connsiteX0" fmla="*/ 0 w 610870"/>
                <a:gd name="connsiteY0" fmla="*/ 16916 h 798830"/>
                <a:gd name="connsiteX1" fmla="*/ 249047 w 610870"/>
                <a:gd name="connsiteY1" fmla="*/ 0 h 798830"/>
                <a:gd name="connsiteX2" fmla="*/ 632485 w 610870"/>
                <a:gd name="connsiteY2" fmla="*/ 405994 h 798830"/>
                <a:gd name="connsiteX3" fmla="*/ 249047 w 610870"/>
                <a:gd name="connsiteY3" fmla="*/ 807758 h 798830"/>
                <a:gd name="connsiteX4" fmla="*/ 0 w 610870"/>
                <a:gd name="connsiteY4" fmla="*/ 795541 h 798830"/>
                <a:gd name="connsiteX5" fmla="*/ 0 w 610870"/>
                <a:gd name="connsiteY5" fmla="*/ 16916 h 798830"/>
                <a:gd name="connsiteX6" fmla="*/ 165875 w 610870"/>
                <a:gd name="connsiteY6" fmla="*/ 668668 h 798830"/>
                <a:gd name="connsiteX7" fmla="*/ 242469 w 610870"/>
                <a:gd name="connsiteY7" fmla="*/ 671957 h 798830"/>
                <a:gd name="connsiteX8" fmla="*/ 461442 w 610870"/>
                <a:gd name="connsiteY8" fmla="*/ 405524 h 798830"/>
                <a:gd name="connsiteX9" fmla="*/ 242469 w 610870"/>
                <a:gd name="connsiteY9" fmla="*/ 134861 h 798830"/>
                <a:gd name="connsiteX10" fmla="*/ 165875 w 610870"/>
                <a:gd name="connsiteY10" fmla="*/ 140500 h 798830"/>
                <a:gd name="connsiteX11" fmla="*/ 165875 w 610870"/>
                <a:gd name="connsiteY11" fmla="*/ 668668 h 79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0870" h="798830">
                  <a:moveTo>
                    <a:pt x="0" y="16916"/>
                  </a:moveTo>
                  <a:cubicBezTo>
                    <a:pt x="74244" y="3289"/>
                    <a:pt x="182791" y="0"/>
                    <a:pt x="249047" y="0"/>
                  </a:cubicBezTo>
                  <a:cubicBezTo>
                    <a:pt x="508432" y="0"/>
                    <a:pt x="632485" y="141910"/>
                    <a:pt x="632485" y="405994"/>
                  </a:cubicBezTo>
                  <a:cubicBezTo>
                    <a:pt x="632485" y="671017"/>
                    <a:pt x="508432" y="807758"/>
                    <a:pt x="249047" y="807758"/>
                  </a:cubicBezTo>
                  <a:cubicBezTo>
                    <a:pt x="182321" y="807758"/>
                    <a:pt x="70955" y="804469"/>
                    <a:pt x="0" y="795541"/>
                  </a:cubicBezTo>
                  <a:lnTo>
                    <a:pt x="0" y="16916"/>
                  </a:lnTo>
                  <a:close/>
                  <a:moveTo>
                    <a:pt x="165875" y="668668"/>
                  </a:moveTo>
                  <a:cubicBezTo>
                    <a:pt x="190780" y="671017"/>
                    <a:pt x="213335" y="671957"/>
                    <a:pt x="242469" y="671957"/>
                  </a:cubicBezTo>
                  <a:cubicBezTo>
                    <a:pt x="405054" y="671957"/>
                    <a:pt x="461442" y="571398"/>
                    <a:pt x="461442" y="405524"/>
                  </a:cubicBezTo>
                  <a:cubicBezTo>
                    <a:pt x="461442" y="241059"/>
                    <a:pt x="414922" y="134861"/>
                    <a:pt x="242469" y="134861"/>
                  </a:cubicBezTo>
                  <a:cubicBezTo>
                    <a:pt x="213335" y="134861"/>
                    <a:pt x="188430" y="137211"/>
                    <a:pt x="165875" y="140500"/>
                  </a:cubicBezTo>
                  <a:lnTo>
                    <a:pt x="165875" y="668668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3" name="Freihandform: Form 712">
              <a:extLst>
                <a:ext uri="{FF2B5EF4-FFF2-40B4-BE49-F238E27FC236}">
                  <a16:creationId xmlns:a16="http://schemas.microsoft.com/office/drawing/2014/main" id="{8A6E0BA9-3DFE-4673-8CC8-3495D4F5F557}"/>
                </a:ext>
              </a:extLst>
            </p:cNvPr>
            <p:cNvSpPr/>
            <p:nvPr/>
          </p:nvSpPr>
          <p:spPr bwMode="gray">
            <a:xfrm>
              <a:off x="8328171" y="3249028"/>
              <a:ext cx="140970" cy="751840"/>
            </a:xfrm>
            <a:custGeom>
              <a:avLst/>
              <a:gdLst>
                <a:gd name="connsiteX0" fmla="*/ 0 w 140970"/>
                <a:gd name="connsiteY0" fmla="*/ 0 h 751840"/>
                <a:gd name="connsiteX1" fmla="*/ 165874 w 140970"/>
                <a:gd name="connsiteY1" fmla="*/ 0 h 751840"/>
                <a:gd name="connsiteX2" fmla="*/ 165874 w 140970"/>
                <a:gd name="connsiteY2" fmla="*/ 787082 h 751840"/>
                <a:gd name="connsiteX3" fmla="*/ 0 w 140970"/>
                <a:gd name="connsiteY3" fmla="*/ 787082 h 75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751840">
                  <a:moveTo>
                    <a:pt x="0" y="0"/>
                  </a:moveTo>
                  <a:lnTo>
                    <a:pt x="165874" y="0"/>
                  </a:lnTo>
                  <a:lnTo>
                    <a:pt x="165874" y="787082"/>
                  </a:lnTo>
                  <a:lnTo>
                    <a:pt x="0" y="787082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763" name="Logo Visual">
            <a:extLst>
              <a:ext uri="{FF2B5EF4-FFF2-40B4-BE49-F238E27FC236}">
                <a16:creationId xmlns:a16="http://schemas.microsoft.com/office/drawing/2014/main" id="{5B0523FF-6AE0-42A4-B47B-D10D093CFCA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460771" y="2467736"/>
            <a:ext cx="1073151" cy="1910312"/>
            <a:chOff x="3698716" y="2019300"/>
            <a:chExt cx="1576984" cy="2807183"/>
          </a:xfrm>
        </p:grpSpPr>
        <p:sp>
          <p:nvSpPr>
            <p:cNvPr id="714" name="Freihandform: Form 713">
              <a:extLst>
                <a:ext uri="{FF2B5EF4-FFF2-40B4-BE49-F238E27FC236}">
                  <a16:creationId xmlns:a16="http://schemas.microsoft.com/office/drawing/2014/main" id="{3EB2C9B1-4113-460E-B097-FCB7063A72FF}"/>
                </a:ext>
              </a:extLst>
            </p:cNvPr>
            <p:cNvSpPr/>
            <p:nvPr/>
          </p:nvSpPr>
          <p:spPr bwMode="gray">
            <a:xfrm>
              <a:off x="5134730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5" name="Freihandform: Form 714">
              <a:extLst>
                <a:ext uri="{FF2B5EF4-FFF2-40B4-BE49-F238E27FC236}">
                  <a16:creationId xmlns:a16="http://schemas.microsoft.com/office/drawing/2014/main" id="{A58A2815-548F-4278-B3D8-446236675FC0}"/>
                </a:ext>
              </a:extLst>
            </p:cNvPr>
            <p:cNvSpPr/>
            <p:nvPr/>
          </p:nvSpPr>
          <p:spPr bwMode="gray">
            <a:xfrm>
              <a:off x="5134730" y="34548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6" name="Freihandform: Form 715">
              <a:extLst>
                <a:ext uri="{FF2B5EF4-FFF2-40B4-BE49-F238E27FC236}">
                  <a16:creationId xmlns:a16="http://schemas.microsoft.com/office/drawing/2014/main" id="{A04866CC-DC0C-4068-B871-EEFAB75BD1E6}"/>
                </a:ext>
              </a:extLst>
            </p:cNvPr>
            <p:cNvSpPr/>
            <p:nvPr/>
          </p:nvSpPr>
          <p:spPr bwMode="gray">
            <a:xfrm>
              <a:off x="5134730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7" name="Freihandform: Form 716">
              <a:extLst>
                <a:ext uri="{FF2B5EF4-FFF2-40B4-BE49-F238E27FC236}">
                  <a16:creationId xmlns:a16="http://schemas.microsoft.com/office/drawing/2014/main" id="{CECD38B2-25DD-4F9C-87DE-B0070EDDC0BB}"/>
                </a:ext>
              </a:extLst>
            </p:cNvPr>
            <p:cNvSpPr/>
            <p:nvPr/>
          </p:nvSpPr>
          <p:spPr bwMode="gray">
            <a:xfrm>
              <a:off x="5134730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8" name="Freihandform: Form 717">
              <a:extLst>
                <a:ext uri="{FF2B5EF4-FFF2-40B4-BE49-F238E27FC236}">
                  <a16:creationId xmlns:a16="http://schemas.microsoft.com/office/drawing/2014/main" id="{FADEF42C-45B9-4379-B30C-2283DA3F6748}"/>
                </a:ext>
              </a:extLst>
            </p:cNvPr>
            <p:cNvSpPr/>
            <p:nvPr/>
          </p:nvSpPr>
          <p:spPr bwMode="gray">
            <a:xfrm>
              <a:off x="5134730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9" name="Freihandform: Form 718">
              <a:extLst>
                <a:ext uri="{FF2B5EF4-FFF2-40B4-BE49-F238E27FC236}">
                  <a16:creationId xmlns:a16="http://schemas.microsoft.com/office/drawing/2014/main" id="{FA694198-E36D-4333-8F62-0388221953C6}"/>
                </a:ext>
              </a:extLst>
            </p:cNvPr>
            <p:cNvSpPr/>
            <p:nvPr/>
          </p:nvSpPr>
          <p:spPr bwMode="gray">
            <a:xfrm>
              <a:off x="4108939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8D8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0" name="Freihandform: Form 719">
              <a:extLst>
                <a:ext uri="{FF2B5EF4-FFF2-40B4-BE49-F238E27FC236}">
                  <a16:creationId xmlns:a16="http://schemas.microsoft.com/office/drawing/2014/main" id="{5100AD81-23B2-499D-AC52-69C9D616E5D3}"/>
                </a:ext>
              </a:extLst>
            </p:cNvPr>
            <p:cNvSpPr/>
            <p:nvPr/>
          </p:nvSpPr>
          <p:spPr bwMode="gray">
            <a:xfrm>
              <a:off x="4108939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F9E7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1" name="Freihandform: Form 720">
              <a:extLst>
                <a:ext uri="{FF2B5EF4-FFF2-40B4-BE49-F238E27FC236}">
                  <a16:creationId xmlns:a16="http://schemas.microsoft.com/office/drawing/2014/main" id="{404C1ABB-EE63-424F-B9CA-25C57A34D9AD}"/>
                </a:ext>
              </a:extLst>
            </p:cNvPr>
            <p:cNvSpPr/>
            <p:nvPr/>
          </p:nvSpPr>
          <p:spPr bwMode="gray">
            <a:xfrm>
              <a:off x="4108939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2" name="Freihandform: Form 721">
              <a:extLst>
                <a:ext uri="{FF2B5EF4-FFF2-40B4-BE49-F238E27FC236}">
                  <a16:creationId xmlns:a16="http://schemas.microsoft.com/office/drawing/2014/main" id="{D75EBABF-301E-4595-8682-AF851FF8CAC3}"/>
                </a:ext>
              </a:extLst>
            </p:cNvPr>
            <p:cNvSpPr/>
            <p:nvPr/>
          </p:nvSpPr>
          <p:spPr bwMode="gray">
            <a:xfrm>
              <a:off x="4108939" y="2429523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F9E7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3" name="Freihandform: Form 722">
              <a:extLst>
                <a:ext uri="{FF2B5EF4-FFF2-40B4-BE49-F238E27FC236}">
                  <a16:creationId xmlns:a16="http://schemas.microsoft.com/office/drawing/2014/main" id="{62A7B1C8-DD1A-4DAC-8F61-B57FFD494D11}"/>
                </a:ext>
              </a:extLst>
            </p:cNvPr>
            <p:cNvSpPr/>
            <p:nvPr/>
          </p:nvSpPr>
          <p:spPr bwMode="gray">
            <a:xfrm>
              <a:off x="4108939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4" name="Freihandform: Form 723">
              <a:extLst>
                <a:ext uri="{FF2B5EF4-FFF2-40B4-BE49-F238E27FC236}">
                  <a16:creationId xmlns:a16="http://schemas.microsoft.com/office/drawing/2014/main" id="{F675918E-38DA-43A9-A2B5-62D07086F66A}"/>
                </a:ext>
              </a:extLst>
            </p:cNvPr>
            <p:cNvSpPr/>
            <p:nvPr/>
          </p:nvSpPr>
          <p:spPr bwMode="gray">
            <a:xfrm>
              <a:off x="4519161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5" name="Freihandform: Form 724">
              <a:extLst>
                <a:ext uri="{FF2B5EF4-FFF2-40B4-BE49-F238E27FC236}">
                  <a16:creationId xmlns:a16="http://schemas.microsoft.com/office/drawing/2014/main" id="{99BC442F-1F3D-47CF-B07F-814D442704AC}"/>
                </a:ext>
              </a:extLst>
            </p:cNvPr>
            <p:cNvSpPr/>
            <p:nvPr/>
          </p:nvSpPr>
          <p:spPr bwMode="gray">
            <a:xfrm>
              <a:off x="4519161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6" name="Freihandform: Form 725">
              <a:extLst>
                <a:ext uri="{FF2B5EF4-FFF2-40B4-BE49-F238E27FC236}">
                  <a16:creationId xmlns:a16="http://schemas.microsoft.com/office/drawing/2014/main" id="{19B420B9-ACDE-4D20-8581-38C7B19B237E}"/>
                </a:ext>
              </a:extLst>
            </p:cNvPr>
            <p:cNvSpPr/>
            <p:nvPr/>
          </p:nvSpPr>
          <p:spPr bwMode="gray">
            <a:xfrm>
              <a:off x="4519161" y="3865537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7" name="Freihandform: Form 726">
              <a:extLst>
                <a:ext uri="{FF2B5EF4-FFF2-40B4-BE49-F238E27FC236}">
                  <a16:creationId xmlns:a16="http://schemas.microsoft.com/office/drawing/2014/main" id="{D446709B-D77F-4B5B-84FE-A9B5F7034DD0}"/>
                </a:ext>
              </a:extLst>
            </p:cNvPr>
            <p:cNvSpPr/>
            <p:nvPr/>
          </p:nvSpPr>
          <p:spPr bwMode="gray">
            <a:xfrm>
              <a:off x="4519161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8D8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8" name="Freihandform: Form 727">
              <a:extLst>
                <a:ext uri="{FF2B5EF4-FFF2-40B4-BE49-F238E27FC236}">
                  <a16:creationId xmlns:a16="http://schemas.microsoft.com/office/drawing/2014/main" id="{D09CFE1F-3316-48E0-BA11-380382F7A4D3}"/>
                </a:ext>
              </a:extLst>
            </p:cNvPr>
            <p:cNvSpPr/>
            <p:nvPr/>
          </p:nvSpPr>
          <p:spPr bwMode="gray">
            <a:xfrm>
              <a:off x="4519161" y="4480636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9" name="Freihandform: Form 728">
              <a:extLst>
                <a:ext uri="{FF2B5EF4-FFF2-40B4-BE49-F238E27FC236}">
                  <a16:creationId xmlns:a16="http://schemas.microsoft.com/office/drawing/2014/main" id="{A8FBFE84-BA92-4645-9667-073CCE01DB9A}"/>
                </a:ext>
              </a:extLst>
            </p:cNvPr>
            <p:cNvSpPr/>
            <p:nvPr/>
          </p:nvSpPr>
          <p:spPr bwMode="gray">
            <a:xfrm>
              <a:off x="4519161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0" name="Freihandform: Form 729">
              <a:extLst>
                <a:ext uri="{FF2B5EF4-FFF2-40B4-BE49-F238E27FC236}">
                  <a16:creationId xmlns:a16="http://schemas.microsoft.com/office/drawing/2014/main" id="{AE3F61CD-B435-4980-9365-77D93C493A3B}"/>
                </a:ext>
              </a:extLst>
            </p:cNvPr>
            <p:cNvSpPr/>
            <p:nvPr/>
          </p:nvSpPr>
          <p:spPr bwMode="gray">
            <a:xfrm>
              <a:off x="3904062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1" name="Freihandform: Form 730">
              <a:extLst>
                <a:ext uri="{FF2B5EF4-FFF2-40B4-BE49-F238E27FC236}">
                  <a16:creationId xmlns:a16="http://schemas.microsoft.com/office/drawing/2014/main" id="{4186B0BF-54C2-4224-9BB3-7B530D476C61}"/>
                </a:ext>
              </a:extLst>
            </p:cNvPr>
            <p:cNvSpPr/>
            <p:nvPr/>
          </p:nvSpPr>
          <p:spPr bwMode="gray">
            <a:xfrm>
              <a:off x="3904062" y="3044622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2" name="Freihandform: Form 731">
              <a:extLst>
                <a:ext uri="{FF2B5EF4-FFF2-40B4-BE49-F238E27FC236}">
                  <a16:creationId xmlns:a16="http://schemas.microsoft.com/office/drawing/2014/main" id="{7E3FBA56-4333-4BDB-B496-EA326F43A8B3}"/>
                </a:ext>
              </a:extLst>
            </p:cNvPr>
            <p:cNvSpPr/>
            <p:nvPr/>
          </p:nvSpPr>
          <p:spPr bwMode="gray">
            <a:xfrm>
              <a:off x="3904062" y="34548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3" name="Freihandform: Form 732">
              <a:extLst>
                <a:ext uri="{FF2B5EF4-FFF2-40B4-BE49-F238E27FC236}">
                  <a16:creationId xmlns:a16="http://schemas.microsoft.com/office/drawing/2014/main" id="{08D71723-C634-44D4-A7B1-6E0B41E7514E}"/>
                </a:ext>
              </a:extLst>
            </p:cNvPr>
            <p:cNvSpPr/>
            <p:nvPr/>
          </p:nvSpPr>
          <p:spPr bwMode="gray">
            <a:xfrm>
              <a:off x="3904062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4" name="Freihandform: Form 733">
              <a:extLst>
                <a:ext uri="{FF2B5EF4-FFF2-40B4-BE49-F238E27FC236}">
                  <a16:creationId xmlns:a16="http://schemas.microsoft.com/office/drawing/2014/main" id="{C3CE8DE2-3DA5-44D6-8970-B064CAE98232}"/>
                </a:ext>
              </a:extLst>
            </p:cNvPr>
            <p:cNvSpPr/>
            <p:nvPr/>
          </p:nvSpPr>
          <p:spPr bwMode="gray">
            <a:xfrm>
              <a:off x="3904062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5" name="Freihandform: Form 734">
              <a:extLst>
                <a:ext uri="{FF2B5EF4-FFF2-40B4-BE49-F238E27FC236}">
                  <a16:creationId xmlns:a16="http://schemas.microsoft.com/office/drawing/2014/main" id="{D3808B04-9859-4DA7-86FC-8D2188D1F8A4}"/>
                </a:ext>
              </a:extLst>
            </p:cNvPr>
            <p:cNvSpPr/>
            <p:nvPr/>
          </p:nvSpPr>
          <p:spPr bwMode="gray">
            <a:xfrm>
              <a:off x="3904062" y="2224176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6" name="Freihandform: Form 735">
              <a:extLst>
                <a:ext uri="{FF2B5EF4-FFF2-40B4-BE49-F238E27FC236}">
                  <a16:creationId xmlns:a16="http://schemas.microsoft.com/office/drawing/2014/main" id="{9F02B641-1194-4258-A1ED-EECDCA0C18D4}"/>
                </a:ext>
              </a:extLst>
            </p:cNvPr>
            <p:cNvSpPr/>
            <p:nvPr/>
          </p:nvSpPr>
          <p:spPr bwMode="gray">
            <a:xfrm>
              <a:off x="3904062" y="2634399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7" name="Freihandform: Form 736">
              <a:extLst>
                <a:ext uri="{FF2B5EF4-FFF2-40B4-BE49-F238E27FC236}">
                  <a16:creationId xmlns:a16="http://schemas.microsoft.com/office/drawing/2014/main" id="{849C9B05-C76F-44E2-9F9B-151DB8003423}"/>
                </a:ext>
              </a:extLst>
            </p:cNvPr>
            <p:cNvSpPr/>
            <p:nvPr/>
          </p:nvSpPr>
          <p:spPr bwMode="gray">
            <a:xfrm>
              <a:off x="3904062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8" name="Freihandform: Form 737">
              <a:extLst>
                <a:ext uri="{FF2B5EF4-FFF2-40B4-BE49-F238E27FC236}">
                  <a16:creationId xmlns:a16="http://schemas.microsoft.com/office/drawing/2014/main" id="{F9B22F0C-EA18-4F6A-9025-94B6DA9F8711}"/>
                </a:ext>
              </a:extLst>
            </p:cNvPr>
            <p:cNvSpPr/>
            <p:nvPr/>
          </p:nvSpPr>
          <p:spPr bwMode="gray">
            <a:xfrm>
              <a:off x="3698716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9" name="Freihandform: Form 738">
              <a:extLst>
                <a:ext uri="{FF2B5EF4-FFF2-40B4-BE49-F238E27FC236}">
                  <a16:creationId xmlns:a16="http://schemas.microsoft.com/office/drawing/2014/main" id="{5C2FF7ED-1CDF-4CC4-821A-1A43D5575754}"/>
                </a:ext>
              </a:extLst>
            </p:cNvPr>
            <p:cNvSpPr/>
            <p:nvPr/>
          </p:nvSpPr>
          <p:spPr bwMode="gray">
            <a:xfrm>
              <a:off x="3698716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0" name="Freihandform: Form 739">
              <a:extLst>
                <a:ext uri="{FF2B5EF4-FFF2-40B4-BE49-F238E27FC236}">
                  <a16:creationId xmlns:a16="http://schemas.microsoft.com/office/drawing/2014/main" id="{26E50F42-41E8-4842-94E5-B62478E98C57}"/>
                </a:ext>
              </a:extLst>
            </p:cNvPr>
            <p:cNvSpPr/>
            <p:nvPr/>
          </p:nvSpPr>
          <p:spPr bwMode="gray">
            <a:xfrm>
              <a:off x="3698716" y="3865537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8D8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1" name="Freihandform: Form 740">
              <a:extLst>
                <a:ext uri="{FF2B5EF4-FFF2-40B4-BE49-F238E27FC236}">
                  <a16:creationId xmlns:a16="http://schemas.microsoft.com/office/drawing/2014/main" id="{2985A557-BF85-49EC-92CD-E7DB9FE8D3E4}"/>
                </a:ext>
              </a:extLst>
            </p:cNvPr>
            <p:cNvSpPr/>
            <p:nvPr/>
          </p:nvSpPr>
          <p:spPr bwMode="gray">
            <a:xfrm>
              <a:off x="3698716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2" name="Freihandform: Form 741">
              <a:extLst>
                <a:ext uri="{FF2B5EF4-FFF2-40B4-BE49-F238E27FC236}">
                  <a16:creationId xmlns:a16="http://schemas.microsoft.com/office/drawing/2014/main" id="{B33AF917-841E-4178-AC67-15E2DC794289}"/>
                </a:ext>
              </a:extLst>
            </p:cNvPr>
            <p:cNvSpPr/>
            <p:nvPr/>
          </p:nvSpPr>
          <p:spPr bwMode="gray">
            <a:xfrm>
              <a:off x="3698716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3" name="Freihandform: Form 742">
              <a:extLst>
                <a:ext uri="{FF2B5EF4-FFF2-40B4-BE49-F238E27FC236}">
                  <a16:creationId xmlns:a16="http://schemas.microsoft.com/office/drawing/2014/main" id="{6B6F3939-3318-4C34-9CA4-F9B5ABE04EC4}"/>
                </a:ext>
              </a:extLst>
            </p:cNvPr>
            <p:cNvSpPr/>
            <p:nvPr/>
          </p:nvSpPr>
          <p:spPr bwMode="gray">
            <a:xfrm>
              <a:off x="4314285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4" name="Freihandform: Form 743">
              <a:extLst>
                <a:ext uri="{FF2B5EF4-FFF2-40B4-BE49-F238E27FC236}">
                  <a16:creationId xmlns:a16="http://schemas.microsoft.com/office/drawing/2014/main" id="{25F191B2-9724-4A2D-981F-B1BEBBC6F522}"/>
                </a:ext>
              </a:extLst>
            </p:cNvPr>
            <p:cNvSpPr/>
            <p:nvPr/>
          </p:nvSpPr>
          <p:spPr bwMode="gray">
            <a:xfrm>
              <a:off x="4314285" y="3044622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5" name="Freihandform: Form 744">
              <a:extLst>
                <a:ext uri="{FF2B5EF4-FFF2-40B4-BE49-F238E27FC236}">
                  <a16:creationId xmlns:a16="http://schemas.microsoft.com/office/drawing/2014/main" id="{F3CC15B5-C1D2-4880-A47B-13FE21086409}"/>
                </a:ext>
              </a:extLst>
            </p:cNvPr>
            <p:cNvSpPr/>
            <p:nvPr/>
          </p:nvSpPr>
          <p:spPr bwMode="gray">
            <a:xfrm>
              <a:off x="4314285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6" name="Freihandform: Form 745">
              <a:extLst>
                <a:ext uri="{FF2B5EF4-FFF2-40B4-BE49-F238E27FC236}">
                  <a16:creationId xmlns:a16="http://schemas.microsoft.com/office/drawing/2014/main" id="{75B4BBC0-0758-4D54-8149-CFF5F7DE1AD8}"/>
                </a:ext>
              </a:extLst>
            </p:cNvPr>
            <p:cNvSpPr/>
            <p:nvPr/>
          </p:nvSpPr>
          <p:spPr bwMode="gray">
            <a:xfrm>
              <a:off x="4314285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7" name="Freihandform: Form 746">
              <a:extLst>
                <a:ext uri="{FF2B5EF4-FFF2-40B4-BE49-F238E27FC236}">
                  <a16:creationId xmlns:a16="http://schemas.microsoft.com/office/drawing/2014/main" id="{BE3F02F9-73BD-435E-BB8E-C8AF7B3B89C8}"/>
                </a:ext>
              </a:extLst>
            </p:cNvPr>
            <p:cNvSpPr/>
            <p:nvPr/>
          </p:nvSpPr>
          <p:spPr bwMode="gray">
            <a:xfrm>
              <a:off x="4314285" y="2019300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8" name="Freihandform: Form 747">
              <a:extLst>
                <a:ext uri="{FF2B5EF4-FFF2-40B4-BE49-F238E27FC236}">
                  <a16:creationId xmlns:a16="http://schemas.microsoft.com/office/drawing/2014/main" id="{D7E99475-0F84-4FC1-84C7-3D3102E0750B}"/>
                </a:ext>
              </a:extLst>
            </p:cNvPr>
            <p:cNvSpPr/>
            <p:nvPr/>
          </p:nvSpPr>
          <p:spPr bwMode="gray">
            <a:xfrm>
              <a:off x="4314285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9" name="Freihandform: Form 748">
              <a:extLst>
                <a:ext uri="{FF2B5EF4-FFF2-40B4-BE49-F238E27FC236}">
                  <a16:creationId xmlns:a16="http://schemas.microsoft.com/office/drawing/2014/main" id="{242A92F0-98E4-45E1-BF27-EA2E750FBDDB}"/>
                </a:ext>
              </a:extLst>
            </p:cNvPr>
            <p:cNvSpPr/>
            <p:nvPr/>
          </p:nvSpPr>
          <p:spPr bwMode="gray">
            <a:xfrm>
              <a:off x="4724508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0" name="Freihandform: Form 749">
              <a:extLst>
                <a:ext uri="{FF2B5EF4-FFF2-40B4-BE49-F238E27FC236}">
                  <a16:creationId xmlns:a16="http://schemas.microsoft.com/office/drawing/2014/main" id="{E52E0253-B196-40C5-9073-61DE8FC88841}"/>
                </a:ext>
              </a:extLst>
            </p:cNvPr>
            <p:cNvSpPr/>
            <p:nvPr/>
          </p:nvSpPr>
          <p:spPr bwMode="gray">
            <a:xfrm>
              <a:off x="4724508" y="3044622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1" name="Freihandform: Form 750">
              <a:extLst>
                <a:ext uri="{FF2B5EF4-FFF2-40B4-BE49-F238E27FC236}">
                  <a16:creationId xmlns:a16="http://schemas.microsoft.com/office/drawing/2014/main" id="{140BF807-3EBB-4014-BEDC-242AEDC421D7}"/>
                </a:ext>
              </a:extLst>
            </p:cNvPr>
            <p:cNvSpPr/>
            <p:nvPr/>
          </p:nvSpPr>
          <p:spPr bwMode="gray">
            <a:xfrm>
              <a:off x="4724508" y="34548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2" name="Freihandform: Form 751">
              <a:extLst>
                <a:ext uri="{FF2B5EF4-FFF2-40B4-BE49-F238E27FC236}">
                  <a16:creationId xmlns:a16="http://schemas.microsoft.com/office/drawing/2014/main" id="{EDFFC3CC-6E84-463E-B429-B1D0765B3903}"/>
                </a:ext>
              </a:extLst>
            </p:cNvPr>
            <p:cNvSpPr/>
            <p:nvPr/>
          </p:nvSpPr>
          <p:spPr bwMode="gray">
            <a:xfrm>
              <a:off x="4724508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3" name="Freihandform: Form 752">
              <a:extLst>
                <a:ext uri="{FF2B5EF4-FFF2-40B4-BE49-F238E27FC236}">
                  <a16:creationId xmlns:a16="http://schemas.microsoft.com/office/drawing/2014/main" id="{1378317C-BDDF-488B-A257-26CA9942D18B}"/>
                </a:ext>
              </a:extLst>
            </p:cNvPr>
            <p:cNvSpPr/>
            <p:nvPr/>
          </p:nvSpPr>
          <p:spPr bwMode="gray">
            <a:xfrm>
              <a:off x="4724508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4" name="Freihandform: Form 753">
              <a:extLst>
                <a:ext uri="{FF2B5EF4-FFF2-40B4-BE49-F238E27FC236}">
                  <a16:creationId xmlns:a16="http://schemas.microsoft.com/office/drawing/2014/main" id="{03517166-B53C-4952-8FD6-E8CE2A628F79}"/>
                </a:ext>
              </a:extLst>
            </p:cNvPr>
            <p:cNvSpPr/>
            <p:nvPr/>
          </p:nvSpPr>
          <p:spPr bwMode="gray">
            <a:xfrm>
              <a:off x="4724508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5" name="Freihandform: Form 754">
              <a:extLst>
                <a:ext uri="{FF2B5EF4-FFF2-40B4-BE49-F238E27FC236}">
                  <a16:creationId xmlns:a16="http://schemas.microsoft.com/office/drawing/2014/main" id="{3CB9D1B8-BE6D-482C-A318-C2A04672DFBB}"/>
                </a:ext>
              </a:extLst>
            </p:cNvPr>
            <p:cNvSpPr/>
            <p:nvPr/>
          </p:nvSpPr>
          <p:spPr bwMode="gray">
            <a:xfrm>
              <a:off x="4929384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6" name="Freihandform: Form 755">
              <a:extLst>
                <a:ext uri="{FF2B5EF4-FFF2-40B4-BE49-F238E27FC236}">
                  <a16:creationId xmlns:a16="http://schemas.microsoft.com/office/drawing/2014/main" id="{5C296F38-0218-4CA1-B177-D018A64381C5}"/>
                </a:ext>
              </a:extLst>
            </p:cNvPr>
            <p:cNvSpPr/>
            <p:nvPr/>
          </p:nvSpPr>
          <p:spPr bwMode="gray">
            <a:xfrm>
              <a:off x="4929384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7" name="Freihandform: Form 756">
              <a:extLst>
                <a:ext uri="{FF2B5EF4-FFF2-40B4-BE49-F238E27FC236}">
                  <a16:creationId xmlns:a16="http://schemas.microsoft.com/office/drawing/2014/main" id="{D8973571-5564-44BB-9329-B81EAC98486E}"/>
                </a:ext>
              </a:extLst>
            </p:cNvPr>
            <p:cNvSpPr/>
            <p:nvPr/>
          </p:nvSpPr>
          <p:spPr bwMode="gray">
            <a:xfrm>
              <a:off x="4929384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8" name="Freihandform: Form 757">
              <a:extLst>
                <a:ext uri="{FF2B5EF4-FFF2-40B4-BE49-F238E27FC236}">
                  <a16:creationId xmlns:a16="http://schemas.microsoft.com/office/drawing/2014/main" id="{CA861218-BAE6-4EB7-9407-AC2617EAF004}"/>
                </a:ext>
              </a:extLst>
            </p:cNvPr>
            <p:cNvSpPr/>
            <p:nvPr/>
          </p:nvSpPr>
          <p:spPr bwMode="gray">
            <a:xfrm>
              <a:off x="4929384" y="2634399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F9E7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9" name="Freihandform: Form 758">
              <a:extLst>
                <a:ext uri="{FF2B5EF4-FFF2-40B4-BE49-F238E27FC236}">
                  <a16:creationId xmlns:a16="http://schemas.microsoft.com/office/drawing/2014/main" id="{D1D0934C-CCF9-4E94-B8CB-DBF92DCA0AE5}"/>
                </a:ext>
              </a:extLst>
            </p:cNvPr>
            <p:cNvSpPr/>
            <p:nvPr/>
          </p:nvSpPr>
          <p:spPr bwMode="gray">
            <a:xfrm>
              <a:off x="4929384" y="4275290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60" name="Freihandform: Form 759">
              <a:extLst>
                <a:ext uri="{FF2B5EF4-FFF2-40B4-BE49-F238E27FC236}">
                  <a16:creationId xmlns:a16="http://schemas.microsoft.com/office/drawing/2014/main" id="{AE99F1CD-7441-4729-8D7B-9941CB421A34}"/>
                </a:ext>
              </a:extLst>
            </p:cNvPr>
            <p:cNvSpPr/>
            <p:nvPr/>
          </p:nvSpPr>
          <p:spPr bwMode="gray">
            <a:xfrm>
              <a:off x="4929384" y="4685513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61" name="Freihandform: Form 760">
              <a:extLst>
                <a:ext uri="{FF2B5EF4-FFF2-40B4-BE49-F238E27FC236}">
                  <a16:creationId xmlns:a16="http://schemas.microsoft.com/office/drawing/2014/main" id="{C5738954-9E6A-455E-B545-67E140830F37}"/>
                </a:ext>
              </a:extLst>
            </p:cNvPr>
            <p:cNvSpPr/>
            <p:nvPr/>
          </p:nvSpPr>
          <p:spPr bwMode="gray">
            <a:xfrm>
              <a:off x="4929384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pic>
        <p:nvPicPr>
          <p:cNvPr id="58" name="Logo">
            <a:extLst>
              <a:ext uri="{FF2B5EF4-FFF2-40B4-BE49-F238E27FC236}">
                <a16:creationId xmlns:a16="http://schemas.microsoft.com/office/drawing/2014/main" id="{7E4AF8E9-90E1-4A9D-8CAF-D53CA98A1F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pic>
        <p:nvPicPr>
          <p:cNvPr id="59" name="Grafik 58">
            <a:hlinkClick r:id="rId4"/>
            <a:extLst>
              <a:ext uri="{FF2B5EF4-FFF2-40B4-BE49-F238E27FC236}">
                <a16:creationId xmlns:a16="http://schemas.microsoft.com/office/drawing/2014/main" id="{4C8DE0D4-72C5-4407-9A8A-AB7D89CDB6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gray">
          <a:xfrm>
            <a:off x="11077647" y="6402510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20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/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Auch bei von Studierenden und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externen Promovierenden geschaffenen Werken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findet grundsätzlich keine Nutzungsrechtseinräumung an die Hochschule statt</a:t>
            </a:r>
            <a:r>
              <a:rPr lang="de-DE" sz="1400" dirty="0">
                <a:solidFill>
                  <a:schemeClr val="bg1"/>
                </a:solidFill>
              </a:rPr>
              <a:t>, da diese keine Arbeitnehmer*innen sind. Auch können lediglich diese Personen entscheiden,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ob die Daten veröffentlicht werden.</a:t>
            </a:r>
          </a:p>
        </p:txBody>
      </p:sp>
      <p:sp>
        <p:nvSpPr>
          <p:cNvPr id="19" name="Inhalt 2">
            <a:extLst>
              <a:ext uri="{FF2B5EF4-FFF2-40B4-BE49-F238E27FC236}">
                <a16:creationId xmlns:a16="http://schemas.microsoft.com/office/drawing/2014/main" id="{BE88B5BE-1B90-465C-A129-51DD5B180F3C}"/>
              </a:ext>
            </a:extLst>
          </p:cNvPr>
          <p:cNvSpPr>
            <a:spLocks noGrp="1"/>
          </p:cNvSpPr>
          <p:nvPr>
            <p:ph sz="half" idx="2"/>
          </p:nvPr>
        </p:nvSpPr>
        <p:spPr bwMode="gray">
          <a:xfrm>
            <a:off x="4393800" y="2944800"/>
            <a:ext cx="3402000" cy="3060000"/>
          </a:xfrm>
        </p:spPr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Jedoch können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abweichende </a:t>
            </a:r>
            <a:br>
              <a:rPr lang="de-DE" sz="1400" dirty="0">
                <a:solidFill>
                  <a:schemeClr val="accent1"/>
                </a:solidFill>
                <a:latin typeface="+mj-lt"/>
              </a:rPr>
            </a:br>
            <a:r>
              <a:rPr lang="de-DE" sz="1400" dirty="0">
                <a:solidFill>
                  <a:schemeClr val="accent1"/>
                </a:solidFill>
                <a:latin typeface="+mj-lt"/>
              </a:rPr>
              <a:t>vertragliche Vereinbarungen getroffen werden</a:t>
            </a:r>
            <a:r>
              <a:rPr lang="de-DE" sz="1400" dirty="0">
                <a:solidFill>
                  <a:schemeClr val="bg1"/>
                </a:solidFill>
              </a:rPr>
              <a:t>, z.B. bei Drittmittelprojekten, durch die z.B. der Hochschule Nutzungsrechte eingeräumt werden. </a:t>
            </a:r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Studierende und </a:t>
            </a:r>
            <a:br>
              <a:rPr lang="de-DE" dirty="0"/>
            </a:br>
            <a:r>
              <a:rPr lang="de-DE" dirty="0"/>
              <a:t>externe Promovierende</a:t>
            </a:r>
          </a:p>
        </p:txBody>
      </p:sp>
      <p:sp>
        <p:nvSpPr>
          <p:cNvPr id="12" name="3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158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2">
            <a:extLst>
              <a:ext uri="{FF2B5EF4-FFF2-40B4-BE49-F238E27FC236}">
                <a16:creationId xmlns:a16="http://schemas.microsoft.com/office/drawing/2014/main" id="{A5499F29-6ACD-4615-B323-EE869F2ABFFA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3579712"/>
            <a:ext cx="0" cy="158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8440C681-6F14-4DCA-AF1F-CE3BFDDCBA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43" name="WEITER">
            <a:extLst>
              <a:ext uri="{FF2B5EF4-FFF2-40B4-BE49-F238E27FC236}">
                <a16:creationId xmlns:a16="http://schemas.microsoft.com/office/drawing/2014/main" id="{CAC16711-EB72-4113-8169-9635428CD88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44" name="Ellipse 43">
              <a:extLst>
                <a:ext uri="{FF2B5EF4-FFF2-40B4-BE49-F238E27FC236}">
                  <a16:creationId xmlns:a16="http://schemas.microsoft.com/office/drawing/2014/main" id="{5E38C288-68F3-4B1A-89C8-2E02314C2FC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66" name="Gruppieren 65">
              <a:extLst>
                <a:ext uri="{FF2B5EF4-FFF2-40B4-BE49-F238E27FC236}">
                  <a16:creationId xmlns:a16="http://schemas.microsoft.com/office/drawing/2014/main" id="{4EF1FFAB-233B-4334-88F8-D1265FDAC873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67" name="Gerader Verbinder 66">
                <a:extLst>
                  <a:ext uri="{FF2B5EF4-FFF2-40B4-BE49-F238E27FC236}">
                    <a16:creationId xmlns:a16="http://schemas.microsoft.com/office/drawing/2014/main" id="{E51FCD14-53E0-40B9-BEB8-E6B06F7F979E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Gerader Verbinder 67">
                <a:extLst>
                  <a:ext uri="{FF2B5EF4-FFF2-40B4-BE49-F238E27FC236}">
                    <a16:creationId xmlns:a16="http://schemas.microsoft.com/office/drawing/2014/main" id="{B6D9801D-27BE-4400-AA3D-D848FE4ED19F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1" name="Gruppieren 130">
            <a:extLst>
              <a:ext uri="{FF2B5EF4-FFF2-40B4-BE49-F238E27FC236}">
                <a16:creationId xmlns:a16="http://schemas.microsoft.com/office/drawing/2014/main" id="{6C2EFEA6-8C30-49C3-872A-D638F31D50F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807918" y="2493282"/>
            <a:ext cx="543946" cy="720000"/>
            <a:chOff x="680637" y="1809013"/>
            <a:chExt cx="882959" cy="1168739"/>
          </a:xfrm>
        </p:grpSpPr>
        <p:sp>
          <p:nvSpPr>
            <p:cNvPr id="132" name="Linie 2">
              <a:extLst>
                <a:ext uri="{FF2B5EF4-FFF2-40B4-BE49-F238E27FC236}">
                  <a16:creationId xmlns:a16="http://schemas.microsoft.com/office/drawing/2014/main" id="{0BAE795F-E60D-4825-9C35-5F81D3307A4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642684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3" name="Linie 3">
              <a:extLst>
                <a:ext uri="{FF2B5EF4-FFF2-40B4-BE49-F238E27FC236}">
                  <a16:creationId xmlns:a16="http://schemas.microsoft.com/office/drawing/2014/main" id="{C426B852-0D08-46C8-8185-260BA64F83E0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801641"/>
              <a:ext cx="560354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34" name="Datenblatt">
              <a:extLst>
                <a:ext uri="{FF2B5EF4-FFF2-40B4-BE49-F238E27FC236}">
                  <a16:creationId xmlns:a16="http://schemas.microsoft.com/office/drawing/2014/main" id="{6BD0C1FE-3AEA-4F79-9B02-69660E140B75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80637" y="1809013"/>
              <a:ext cx="882959" cy="1168739"/>
              <a:chOff x="575862" y="1809013"/>
              <a:chExt cx="882959" cy="1168739"/>
            </a:xfrm>
          </p:grpSpPr>
          <p:sp>
            <p:nvSpPr>
              <p:cNvPr id="140" name="Freihandform: Form 139">
                <a:extLst>
                  <a:ext uri="{FF2B5EF4-FFF2-40B4-BE49-F238E27FC236}">
                    <a16:creationId xmlns:a16="http://schemas.microsoft.com/office/drawing/2014/main" id="{7A1E205C-65B7-40B3-8412-0FEDE0188D98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75862" y="1809013"/>
                <a:ext cx="880557" cy="1168739"/>
              </a:xfrm>
              <a:custGeom>
                <a:avLst/>
                <a:gdLst>
                  <a:gd name="connsiteX0" fmla="*/ 526733 w 523875"/>
                  <a:gd name="connsiteY0" fmla="*/ 125254 h 695325"/>
                  <a:gd name="connsiteX1" fmla="*/ 526733 w 523875"/>
                  <a:gd name="connsiteY1" fmla="*/ 700088 h 695325"/>
                  <a:gd name="connsiteX2" fmla="*/ 0 w 523875"/>
                  <a:gd name="connsiteY2" fmla="*/ 700088 h 695325"/>
                  <a:gd name="connsiteX3" fmla="*/ 0 w 523875"/>
                  <a:gd name="connsiteY3" fmla="*/ 0 h 695325"/>
                  <a:gd name="connsiteX4" fmla="*/ 402622 w 523875"/>
                  <a:gd name="connsiteY4" fmla="*/ 0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875" h="695325">
                    <a:moveTo>
                      <a:pt x="526733" y="125254"/>
                    </a:moveTo>
                    <a:lnTo>
                      <a:pt x="526733" y="700088"/>
                    </a:lnTo>
                    <a:lnTo>
                      <a:pt x="0" y="700088"/>
                    </a:lnTo>
                    <a:lnTo>
                      <a:pt x="0" y="0"/>
                    </a:lnTo>
                    <a:lnTo>
                      <a:pt x="402622" y="0"/>
                    </a:lnTo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1" name="Freihandform: Form 140">
                <a:extLst>
                  <a:ext uri="{FF2B5EF4-FFF2-40B4-BE49-F238E27FC236}">
                    <a16:creationId xmlns:a16="http://schemas.microsoft.com/office/drawing/2014/main" id="{011125EA-5519-4142-A296-0F05614DF976}"/>
                  </a:ext>
                </a:extLst>
              </p:cNvPr>
              <p:cNvSpPr/>
              <p:nvPr/>
            </p:nvSpPr>
            <p:spPr bwMode="gray">
              <a:xfrm>
                <a:off x="1250689" y="1809013"/>
                <a:ext cx="208132" cy="208132"/>
              </a:xfrm>
              <a:custGeom>
                <a:avLst/>
                <a:gdLst>
                  <a:gd name="connsiteX0" fmla="*/ 0 w 123825"/>
                  <a:gd name="connsiteY0" fmla="*/ 0 h 123825"/>
                  <a:gd name="connsiteX1" fmla="*/ 0 w 123825"/>
                  <a:gd name="connsiteY1" fmla="*/ 125254 h 123825"/>
                  <a:gd name="connsiteX2" fmla="*/ 125254 w 123825"/>
                  <a:gd name="connsiteY2" fmla="*/ 125254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3825" h="123825">
                    <a:moveTo>
                      <a:pt x="0" y="0"/>
                    </a:moveTo>
                    <a:lnTo>
                      <a:pt x="0" y="125254"/>
                    </a:lnTo>
                    <a:lnTo>
                      <a:pt x="125254" y="125254"/>
                    </a:lnTo>
                    <a:close/>
                  </a:path>
                </a:pathLst>
              </a:custGeom>
              <a:noFill/>
              <a:ln w="19050" cap="sq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135" name="Linie 1">
              <a:extLst>
                <a:ext uri="{FF2B5EF4-FFF2-40B4-BE49-F238E27FC236}">
                  <a16:creationId xmlns:a16="http://schemas.microsoft.com/office/drawing/2014/main" id="{96A88B1D-20EA-4B59-8896-910DED20DF1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165824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6" name="Linie 1">
              <a:extLst>
                <a:ext uri="{FF2B5EF4-FFF2-40B4-BE49-F238E27FC236}">
                  <a16:creationId xmlns:a16="http://schemas.microsoft.com/office/drawing/2014/main" id="{926DF281-B0DB-4015-BE85-DFF16AD2C8A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483731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7" name="Linie 1">
              <a:extLst>
                <a:ext uri="{FF2B5EF4-FFF2-40B4-BE49-F238E27FC236}">
                  <a16:creationId xmlns:a16="http://schemas.microsoft.com/office/drawing/2014/main" id="{BD15AC77-0369-4249-939C-2673E23530B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324778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148" name="ICON 3">
            <a:extLst>
              <a:ext uri="{FF2B5EF4-FFF2-40B4-BE49-F238E27FC236}">
                <a16:creationId xmlns:a16="http://schemas.microsoft.com/office/drawing/2014/main" id="{627B3690-F0BC-4B3A-9D4D-4730705E13D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162524" y="2324013"/>
            <a:ext cx="375720" cy="468000"/>
            <a:chOff x="4701014" y="2656905"/>
            <a:chExt cx="542925" cy="676275"/>
          </a:xfrm>
        </p:grpSpPr>
        <p:sp>
          <p:nvSpPr>
            <p:cNvPr id="149" name="Freihandform: Form 148">
              <a:extLst>
                <a:ext uri="{FF2B5EF4-FFF2-40B4-BE49-F238E27FC236}">
                  <a16:creationId xmlns:a16="http://schemas.microsoft.com/office/drawing/2014/main" id="{6D837268-2CE1-40B4-B9D9-5155CD312F7E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50" name="Freihandform: Form 149">
              <a:extLst>
                <a:ext uri="{FF2B5EF4-FFF2-40B4-BE49-F238E27FC236}">
                  <a16:creationId xmlns:a16="http://schemas.microsoft.com/office/drawing/2014/main" id="{44A47C6F-B17B-492F-91D4-5628AA5ABB86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207" name="Gruppieren 206">
            <a:extLst>
              <a:ext uri="{FF2B5EF4-FFF2-40B4-BE49-F238E27FC236}">
                <a16:creationId xmlns:a16="http://schemas.microsoft.com/office/drawing/2014/main" id="{20C1EDF9-F483-48F8-9612-4B499F46198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83977" y="2990853"/>
            <a:ext cx="404334" cy="379837"/>
            <a:chOff x="10428017" y="1980737"/>
            <a:chExt cx="740702" cy="695823"/>
          </a:xfrm>
          <a:solidFill>
            <a:srgbClr val="3D505B"/>
          </a:solidFill>
        </p:grpSpPr>
        <p:sp>
          <p:nvSpPr>
            <p:cNvPr id="208" name="Freihandform: Form 207">
              <a:extLst>
                <a:ext uri="{FF2B5EF4-FFF2-40B4-BE49-F238E27FC236}">
                  <a16:creationId xmlns:a16="http://schemas.microsoft.com/office/drawing/2014/main" id="{8C7E965F-B133-42CC-AF37-CEC6C9CF4094}"/>
                </a:ext>
              </a:extLst>
            </p:cNvPr>
            <p:cNvSpPr/>
            <p:nvPr/>
          </p:nvSpPr>
          <p:spPr bwMode="gray">
            <a:xfrm>
              <a:off x="10428017" y="1980737"/>
              <a:ext cx="740702" cy="224453"/>
            </a:xfrm>
            <a:custGeom>
              <a:avLst/>
              <a:gdLst>
                <a:gd name="connsiteX0" fmla="*/ 538785 w 1075125"/>
                <a:gd name="connsiteY0" fmla="*/ 18326 h 325795"/>
                <a:gd name="connsiteX1" fmla="*/ 18326 w 1075125"/>
                <a:gd name="connsiteY1" fmla="*/ 307470 h 325795"/>
                <a:gd name="connsiteX2" fmla="*/ 1060058 w 1075125"/>
                <a:gd name="connsiteY2" fmla="*/ 307470 h 32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75125" h="325795">
                  <a:moveTo>
                    <a:pt x="538785" y="18326"/>
                  </a:moveTo>
                  <a:lnTo>
                    <a:pt x="18326" y="307470"/>
                  </a:lnTo>
                  <a:lnTo>
                    <a:pt x="1060058" y="307470"/>
                  </a:lnTo>
                  <a:close/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09" name="Freihandform: Form 208">
              <a:extLst>
                <a:ext uri="{FF2B5EF4-FFF2-40B4-BE49-F238E27FC236}">
                  <a16:creationId xmlns:a16="http://schemas.microsoft.com/office/drawing/2014/main" id="{A51B3E5C-B45C-4240-9E55-E24C2DEA195E}"/>
                </a:ext>
              </a:extLst>
            </p:cNvPr>
            <p:cNvSpPr/>
            <p:nvPr/>
          </p:nvSpPr>
          <p:spPr bwMode="gray">
            <a:xfrm>
              <a:off x="10479640" y="2179938"/>
              <a:ext cx="639696" cy="67337"/>
            </a:xfrm>
            <a:custGeom>
              <a:avLst/>
              <a:gdLst>
                <a:gd name="connsiteX0" fmla="*/ 910192 w 928517"/>
                <a:gd name="connsiteY0" fmla="*/ 18326 h 97738"/>
                <a:gd name="connsiteX1" fmla="*/ 910192 w 928517"/>
                <a:gd name="connsiteY1" fmla="*/ 83485 h 97738"/>
                <a:gd name="connsiteX2" fmla="*/ 18326 w 928517"/>
                <a:gd name="connsiteY2" fmla="*/ 83485 h 97738"/>
                <a:gd name="connsiteX3" fmla="*/ 18326 w 928517"/>
                <a:gd name="connsiteY3" fmla="*/ 18326 h 9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8517" h="97738">
                  <a:moveTo>
                    <a:pt x="910192" y="18326"/>
                  </a:moveTo>
                  <a:lnTo>
                    <a:pt x="910192" y="83485"/>
                  </a:lnTo>
                  <a:lnTo>
                    <a:pt x="18326" y="83485"/>
                  </a:lnTo>
                  <a:lnTo>
                    <a:pt x="18326" y="18326"/>
                  </a:lnTo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10" name="Freihandform: Form 209">
              <a:extLst>
                <a:ext uri="{FF2B5EF4-FFF2-40B4-BE49-F238E27FC236}">
                  <a16:creationId xmlns:a16="http://schemas.microsoft.com/office/drawing/2014/main" id="{54AD0BAE-9388-4BF7-BFC4-4D6934E84E5A}"/>
                </a:ext>
              </a:extLst>
            </p:cNvPr>
            <p:cNvSpPr/>
            <p:nvPr/>
          </p:nvSpPr>
          <p:spPr bwMode="gray">
            <a:xfrm>
              <a:off x="10479640" y="2546360"/>
              <a:ext cx="639696" cy="78559"/>
            </a:xfrm>
            <a:custGeom>
              <a:avLst/>
              <a:gdLst>
                <a:gd name="connsiteX0" fmla="*/ 910192 w 928517"/>
                <a:gd name="connsiteY0" fmla="*/ 101404 h 114028"/>
                <a:gd name="connsiteX1" fmla="*/ 910192 w 928517"/>
                <a:gd name="connsiteY1" fmla="*/ 18326 h 114028"/>
                <a:gd name="connsiteX2" fmla="*/ 18326 w 928517"/>
                <a:gd name="connsiteY2" fmla="*/ 18326 h 114028"/>
                <a:gd name="connsiteX3" fmla="*/ 18326 w 928517"/>
                <a:gd name="connsiteY3" fmla="*/ 101404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8517" h="114028">
                  <a:moveTo>
                    <a:pt x="910192" y="101404"/>
                  </a:moveTo>
                  <a:lnTo>
                    <a:pt x="910192" y="18326"/>
                  </a:lnTo>
                  <a:lnTo>
                    <a:pt x="18326" y="18326"/>
                  </a:lnTo>
                  <a:lnTo>
                    <a:pt x="18326" y="101404"/>
                  </a:lnTo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11" name="Freihandform: Form 210">
              <a:extLst>
                <a:ext uri="{FF2B5EF4-FFF2-40B4-BE49-F238E27FC236}">
                  <a16:creationId xmlns:a16="http://schemas.microsoft.com/office/drawing/2014/main" id="{AE411A9D-41F2-4050-8936-A07DCAA4A037}"/>
                </a:ext>
              </a:extLst>
            </p:cNvPr>
            <p:cNvSpPr/>
            <p:nvPr/>
          </p:nvSpPr>
          <p:spPr bwMode="gray">
            <a:xfrm>
              <a:off x="10479081" y="2224829"/>
              <a:ext cx="134673" cy="78559"/>
            </a:xfrm>
            <a:custGeom>
              <a:avLst/>
              <a:gdLst>
                <a:gd name="connsiteX0" fmla="*/ 183667 w 195477"/>
                <a:gd name="connsiteY0" fmla="*/ 73711 h 114028"/>
                <a:gd name="connsiteX1" fmla="*/ 155160 w 195477"/>
                <a:gd name="connsiteY1" fmla="*/ 102218 h 114028"/>
                <a:gd name="connsiteX2" fmla="*/ 126652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7 w 195477"/>
                <a:gd name="connsiteY7" fmla="*/ 18326 h 114028"/>
                <a:gd name="connsiteX8" fmla="*/ 183667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73711"/>
                  </a:moveTo>
                  <a:cubicBezTo>
                    <a:pt x="183667" y="89187"/>
                    <a:pt x="170635" y="102218"/>
                    <a:pt x="155160" y="102218"/>
                  </a:cubicBezTo>
                  <a:cubicBezTo>
                    <a:pt x="139684" y="102218"/>
                    <a:pt x="126652" y="89187"/>
                    <a:pt x="126652" y="73711"/>
                  </a:cubicBezTo>
                  <a:lnTo>
                    <a:pt x="75340" y="73711"/>
                  </a:lnTo>
                  <a:cubicBezTo>
                    <a:pt x="75340" y="89187"/>
                    <a:pt x="62308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7" y="18326"/>
                  </a:lnTo>
                  <a:lnTo>
                    <a:pt x="183667" y="73711"/>
                  </a:lnTo>
                  <a:close/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12" name="Freihandform: Form 211">
              <a:extLst>
                <a:ext uri="{FF2B5EF4-FFF2-40B4-BE49-F238E27FC236}">
                  <a16:creationId xmlns:a16="http://schemas.microsoft.com/office/drawing/2014/main" id="{DEBA2B1C-457F-43E7-BC1C-08AD1CDA56CC}"/>
                </a:ext>
              </a:extLst>
            </p:cNvPr>
            <p:cNvSpPr/>
            <p:nvPr/>
          </p:nvSpPr>
          <p:spPr bwMode="gray">
            <a:xfrm>
              <a:off x="10479081" y="2488563"/>
              <a:ext cx="134673" cy="78559"/>
            </a:xfrm>
            <a:custGeom>
              <a:avLst/>
              <a:gdLst>
                <a:gd name="connsiteX0" fmla="*/ 183667 w 195477"/>
                <a:gd name="connsiteY0" fmla="*/ 46833 h 114028"/>
                <a:gd name="connsiteX1" fmla="*/ 155160 w 195477"/>
                <a:gd name="connsiteY1" fmla="*/ 18326 h 114028"/>
                <a:gd name="connsiteX2" fmla="*/ 126652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7 w 195477"/>
                <a:gd name="connsiteY7" fmla="*/ 102218 h 114028"/>
                <a:gd name="connsiteX8" fmla="*/ 183667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46833"/>
                  </a:moveTo>
                  <a:cubicBezTo>
                    <a:pt x="183667" y="31358"/>
                    <a:pt x="170635" y="18326"/>
                    <a:pt x="155160" y="18326"/>
                  </a:cubicBezTo>
                  <a:cubicBezTo>
                    <a:pt x="139684" y="18326"/>
                    <a:pt x="126652" y="31358"/>
                    <a:pt x="126652" y="46833"/>
                  </a:cubicBezTo>
                  <a:lnTo>
                    <a:pt x="75340" y="46833"/>
                  </a:lnTo>
                  <a:cubicBezTo>
                    <a:pt x="75340" y="31358"/>
                    <a:pt x="62308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7" y="102218"/>
                  </a:lnTo>
                  <a:lnTo>
                    <a:pt x="183667" y="46833"/>
                  </a:lnTo>
                  <a:close/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13" name="Freihandform: Form 212">
              <a:extLst>
                <a:ext uri="{FF2B5EF4-FFF2-40B4-BE49-F238E27FC236}">
                  <a16:creationId xmlns:a16="http://schemas.microsoft.com/office/drawing/2014/main" id="{DCA0804B-E0C4-42CD-8549-0B882B33376C}"/>
                </a:ext>
              </a:extLst>
            </p:cNvPr>
            <p:cNvSpPr/>
            <p:nvPr/>
          </p:nvSpPr>
          <p:spPr bwMode="gray">
            <a:xfrm>
              <a:off x="10729347" y="2488563"/>
              <a:ext cx="134673" cy="78559"/>
            </a:xfrm>
            <a:custGeom>
              <a:avLst/>
              <a:gdLst>
                <a:gd name="connsiteX0" fmla="*/ 183667 w 195477"/>
                <a:gd name="connsiteY0" fmla="*/ 46833 h 114028"/>
                <a:gd name="connsiteX1" fmla="*/ 155160 w 195477"/>
                <a:gd name="connsiteY1" fmla="*/ 18326 h 114028"/>
                <a:gd name="connsiteX2" fmla="*/ 126652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7 w 195477"/>
                <a:gd name="connsiteY7" fmla="*/ 102218 h 114028"/>
                <a:gd name="connsiteX8" fmla="*/ 183667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46833"/>
                  </a:moveTo>
                  <a:cubicBezTo>
                    <a:pt x="183667" y="31358"/>
                    <a:pt x="170635" y="18326"/>
                    <a:pt x="155160" y="18326"/>
                  </a:cubicBezTo>
                  <a:cubicBezTo>
                    <a:pt x="139685" y="18326"/>
                    <a:pt x="126652" y="31358"/>
                    <a:pt x="126652" y="46833"/>
                  </a:cubicBezTo>
                  <a:lnTo>
                    <a:pt x="75340" y="46833"/>
                  </a:lnTo>
                  <a:cubicBezTo>
                    <a:pt x="75340" y="31358"/>
                    <a:pt x="62309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7" y="102218"/>
                  </a:lnTo>
                  <a:lnTo>
                    <a:pt x="183667" y="46833"/>
                  </a:lnTo>
                  <a:close/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14" name="Freihandform: Form 213">
              <a:extLst>
                <a:ext uri="{FF2B5EF4-FFF2-40B4-BE49-F238E27FC236}">
                  <a16:creationId xmlns:a16="http://schemas.microsoft.com/office/drawing/2014/main" id="{7A0AA494-B21A-455C-ADBC-D24AB8ED4308}"/>
                </a:ext>
              </a:extLst>
            </p:cNvPr>
            <p:cNvSpPr/>
            <p:nvPr/>
          </p:nvSpPr>
          <p:spPr bwMode="gray">
            <a:xfrm>
              <a:off x="10980176" y="2488563"/>
              <a:ext cx="134673" cy="78559"/>
            </a:xfrm>
            <a:custGeom>
              <a:avLst/>
              <a:gdLst>
                <a:gd name="connsiteX0" fmla="*/ 183668 w 195477"/>
                <a:gd name="connsiteY0" fmla="*/ 46833 h 114028"/>
                <a:gd name="connsiteX1" fmla="*/ 155161 w 195477"/>
                <a:gd name="connsiteY1" fmla="*/ 18326 h 114028"/>
                <a:gd name="connsiteX2" fmla="*/ 126653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8 w 195477"/>
                <a:gd name="connsiteY7" fmla="*/ 102218 h 114028"/>
                <a:gd name="connsiteX8" fmla="*/ 183668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8" y="46833"/>
                  </a:moveTo>
                  <a:cubicBezTo>
                    <a:pt x="183668" y="31358"/>
                    <a:pt x="170636" y="18326"/>
                    <a:pt x="155161" y="18326"/>
                  </a:cubicBezTo>
                  <a:cubicBezTo>
                    <a:pt x="139685" y="18326"/>
                    <a:pt x="126653" y="31358"/>
                    <a:pt x="126653" y="46833"/>
                  </a:cubicBezTo>
                  <a:lnTo>
                    <a:pt x="75340" y="46833"/>
                  </a:lnTo>
                  <a:cubicBezTo>
                    <a:pt x="75340" y="31358"/>
                    <a:pt x="62309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8" y="102218"/>
                  </a:lnTo>
                  <a:lnTo>
                    <a:pt x="183668" y="46833"/>
                  </a:lnTo>
                  <a:close/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15" name="Freihandform: Form 214">
              <a:extLst>
                <a:ext uri="{FF2B5EF4-FFF2-40B4-BE49-F238E27FC236}">
                  <a16:creationId xmlns:a16="http://schemas.microsoft.com/office/drawing/2014/main" id="{056C5165-30CC-484B-9B7F-C5170B251D03}"/>
                </a:ext>
              </a:extLst>
            </p:cNvPr>
            <p:cNvSpPr/>
            <p:nvPr/>
          </p:nvSpPr>
          <p:spPr bwMode="gray">
            <a:xfrm>
              <a:off x="10729347" y="2224827"/>
              <a:ext cx="134673" cy="78559"/>
            </a:xfrm>
            <a:custGeom>
              <a:avLst/>
              <a:gdLst>
                <a:gd name="connsiteX0" fmla="*/ 183667 w 195477"/>
                <a:gd name="connsiteY0" fmla="*/ 73711 h 114028"/>
                <a:gd name="connsiteX1" fmla="*/ 155160 w 195477"/>
                <a:gd name="connsiteY1" fmla="*/ 102218 h 114028"/>
                <a:gd name="connsiteX2" fmla="*/ 126652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7 w 195477"/>
                <a:gd name="connsiteY7" fmla="*/ 18326 h 114028"/>
                <a:gd name="connsiteX8" fmla="*/ 183667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73711"/>
                  </a:moveTo>
                  <a:cubicBezTo>
                    <a:pt x="183667" y="89187"/>
                    <a:pt x="170635" y="102218"/>
                    <a:pt x="155160" y="102218"/>
                  </a:cubicBezTo>
                  <a:cubicBezTo>
                    <a:pt x="139685" y="102218"/>
                    <a:pt x="126652" y="89187"/>
                    <a:pt x="126652" y="73711"/>
                  </a:cubicBezTo>
                  <a:lnTo>
                    <a:pt x="75340" y="73711"/>
                  </a:lnTo>
                  <a:cubicBezTo>
                    <a:pt x="75340" y="89187"/>
                    <a:pt x="62309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7" y="18326"/>
                  </a:lnTo>
                  <a:lnTo>
                    <a:pt x="183667" y="73711"/>
                  </a:lnTo>
                  <a:close/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16" name="Freihandform: Form 215">
              <a:extLst>
                <a:ext uri="{FF2B5EF4-FFF2-40B4-BE49-F238E27FC236}">
                  <a16:creationId xmlns:a16="http://schemas.microsoft.com/office/drawing/2014/main" id="{144A2282-14BC-4C82-93A0-FDF1AAEAEFA6}"/>
                </a:ext>
              </a:extLst>
            </p:cNvPr>
            <p:cNvSpPr/>
            <p:nvPr/>
          </p:nvSpPr>
          <p:spPr bwMode="gray">
            <a:xfrm>
              <a:off x="10980176" y="2224829"/>
              <a:ext cx="134673" cy="78559"/>
            </a:xfrm>
            <a:custGeom>
              <a:avLst/>
              <a:gdLst>
                <a:gd name="connsiteX0" fmla="*/ 183668 w 195477"/>
                <a:gd name="connsiteY0" fmla="*/ 73711 h 114028"/>
                <a:gd name="connsiteX1" fmla="*/ 155161 w 195477"/>
                <a:gd name="connsiteY1" fmla="*/ 102218 h 114028"/>
                <a:gd name="connsiteX2" fmla="*/ 126653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8 w 195477"/>
                <a:gd name="connsiteY7" fmla="*/ 18326 h 114028"/>
                <a:gd name="connsiteX8" fmla="*/ 183668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8" y="73711"/>
                  </a:moveTo>
                  <a:cubicBezTo>
                    <a:pt x="183668" y="89187"/>
                    <a:pt x="170636" y="102218"/>
                    <a:pt x="155161" y="102218"/>
                  </a:cubicBezTo>
                  <a:cubicBezTo>
                    <a:pt x="139685" y="102218"/>
                    <a:pt x="126653" y="89187"/>
                    <a:pt x="126653" y="73711"/>
                  </a:cubicBezTo>
                  <a:lnTo>
                    <a:pt x="75340" y="73711"/>
                  </a:lnTo>
                  <a:cubicBezTo>
                    <a:pt x="75340" y="89187"/>
                    <a:pt x="62309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8" y="18326"/>
                  </a:lnTo>
                  <a:lnTo>
                    <a:pt x="183668" y="73711"/>
                  </a:lnTo>
                  <a:close/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17" name="Freihandform: Form 216">
              <a:extLst>
                <a:ext uri="{FF2B5EF4-FFF2-40B4-BE49-F238E27FC236}">
                  <a16:creationId xmlns:a16="http://schemas.microsoft.com/office/drawing/2014/main" id="{55971084-7B3A-46BB-9ECC-A18ED2AB4F49}"/>
                </a:ext>
              </a:extLst>
            </p:cNvPr>
            <p:cNvSpPr/>
            <p:nvPr/>
          </p:nvSpPr>
          <p:spPr bwMode="gray">
            <a:xfrm>
              <a:off x="10499282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18" name="Freihandform: Form 217">
              <a:extLst>
                <a:ext uri="{FF2B5EF4-FFF2-40B4-BE49-F238E27FC236}">
                  <a16:creationId xmlns:a16="http://schemas.microsoft.com/office/drawing/2014/main" id="{A47A0FFC-DB0E-4B80-A5DA-2D0079D62C1B}"/>
                </a:ext>
              </a:extLst>
            </p:cNvPr>
            <p:cNvSpPr/>
            <p:nvPr/>
          </p:nvSpPr>
          <p:spPr bwMode="gray">
            <a:xfrm>
              <a:off x="10573912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19" name="Freihandform: Form 218">
              <a:extLst>
                <a:ext uri="{FF2B5EF4-FFF2-40B4-BE49-F238E27FC236}">
                  <a16:creationId xmlns:a16="http://schemas.microsoft.com/office/drawing/2014/main" id="{0468B9D5-9213-47BC-B98C-9EEC6ECBBB2C}"/>
                </a:ext>
              </a:extLst>
            </p:cNvPr>
            <p:cNvSpPr/>
            <p:nvPr/>
          </p:nvSpPr>
          <p:spPr bwMode="gray">
            <a:xfrm>
              <a:off x="10749550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20" name="Freihandform: Form 219">
              <a:extLst>
                <a:ext uri="{FF2B5EF4-FFF2-40B4-BE49-F238E27FC236}">
                  <a16:creationId xmlns:a16="http://schemas.microsoft.com/office/drawing/2014/main" id="{D7B5CABC-404E-4199-81BD-9741065748D5}"/>
                </a:ext>
              </a:extLst>
            </p:cNvPr>
            <p:cNvSpPr/>
            <p:nvPr/>
          </p:nvSpPr>
          <p:spPr bwMode="gray">
            <a:xfrm>
              <a:off x="10824180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21" name="Freihandform: Form 220">
              <a:extLst>
                <a:ext uri="{FF2B5EF4-FFF2-40B4-BE49-F238E27FC236}">
                  <a16:creationId xmlns:a16="http://schemas.microsoft.com/office/drawing/2014/main" id="{E4B34DCA-EF51-4708-A36C-3ECAC071CE01}"/>
                </a:ext>
              </a:extLst>
            </p:cNvPr>
            <p:cNvSpPr/>
            <p:nvPr/>
          </p:nvSpPr>
          <p:spPr bwMode="gray">
            <a:xfrm>
              <a:off x="10999817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22" name="Freihandform: Form 221">
              <a:extLst>
                <a:ext uri="{FF2B5EF4-FFF2-40B4-BE49-F238E27FC236}">
                  <a16:creationId xmlns:a16="http://schemas.microsoft.com/office/drawing/2014/main" id="{0A3A193C-FE9A-4D43-A07C-18743D307EFF}"/>
                </a:ext>
              </a:extLst>
            </p:cNvPr>
            <p:cNvSpPr/>
            <p:nvPr/>
          </p:nvSpPr>
          <p:spPr bwMode="gray">
            <a:xfrm>
              <a:off x="11074447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23" name="Freihandform: Form 222">
              <a:extLst>
                <a:ext uri="{FF2B5EF4-FFF2-40B4-BE49-F238E27FC236}">
                  <a16:creationId xmlns:a16="http://schemas.microsoft.com/office/drawing/2014/main" id="{F77CBF50-28E0-4570-A0D3-E881C4D6CA39}"/>
                </a:ext>
              </a:extLst>
            </p:cNvPr>
            <p:cNvSpPr/>
            <p:nvPr/>
          </p:nvSpPr>
          <p:spPr bwMode="gray">
            <a:xfrm>
              <a:off x="10428017" y="2603612"/>
              <a:ext cx="740702" cy="72948"/>
            </a:xfrm>
            <a:custGeom>
              <a:avLst/>
              <a:gdLst>
                <a:gd name="connsiteX0" fmla="*/ 1060058 w 1075125"/>
                <a:gd name="connsiteY0" fmla="*/ 89186 h 105883"/>
                <a:gd name="connsiteX1" fmla="*/ 18326 w 1075125"/>
                <a:gd name="connsiteY1" fmla="*/ 89186 h 105883"/>
                <a:gd name="connsiteX2" fmla="*/ 18326 w 1075125"/>
                <a:gd name="connsiteY2" fmla="*/ 83485 h 105883"/>
                <a:gd name="connsiteX3" fmla="*/ 83485 w 1075125"/>
                <a:gd name="connsiteY3" fmla="*/ 18326 h 105883"/>
                <a:gd name="connsiteX4" fmla="*/ 994899 w 1075125"/>
                <a:gd name="connsiteY4" fmla="*/ 18326 h 105883"/>
                <a:gd name="connsiteX5" fmla="*/ 1060058 w 1075125"/>
                <a:gd name="connsiteY5" fmla="*/ 83485 h 105883"/>
                <a:gd name="connsiteX6" fmla="*/ 1060058 w 1075125"/>
                <a:gd name="connsiteY6" fmla="*/ 89186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5125" h="105883">
                  <a:moveTo>
                    <a:pt x="1060058" y="89186"/>
                  </a:moveTo>
                  <a:lnTo>
                    <a:pt x="18326" y="89186"/>
                  </a:lnTo>
                  <a:lnTo>
                    <a:pt x="18326" y="83485"/>
                  </a:lnTo>
                  <a:cubicBezTo>
                    <a:pt x="18326" y="47647"/>
                    <a:pt x="47648" y="18326"/>
                    <a:pt x="83485" y="18326"/>
                  </a:cubicBezTo>
                  <a:lnTo>
                    <a:pt x="994899" y="18326"/>
                  </a:lnTo>
                  <a:cubicBezTo>
                    <a:pt x="1030737" y="18326"/>
                    <a:pt x="1060058" y="47647"/>
                    <a:pt x="1060058" y="83485"/>
                  </a:cubicBezTo>
                  <a:lnTo>
                    <a:pt x="1060058" y="89186"/>
                  </a:lnTo>
                  <a:close/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154" name="Gruppieren 153">
            <a:extLst>
              <a:ext uri="{FF2B5EF4-FFF2-40B4-BE49-F238E27FC236}">
                <a16:creationId xmlns:a16="http://schemas.microsoft.com/office/drawing/2014/main" id="{300CB4B9-B4B1-49A2-B371-87B9F162648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83977" y="2990853"/>
            <a:ext cx="404334" cy="379837"/>
            <a:chOff x="10428017" y="1980737"/>
            <a:chExt cx="740702" cy="695823"/>
          </a:xfrm>
        </p:grpSpPr>
        <p:sp>
          <p:nvSpPr>
            <p:cNvPr id="155" name="Freihandform: Form 154">
              <a:extLst>
                <a:ext uri="{FF2B5EF4-FFF2-40B4-BE49-F238E27FC236}">
                  <a16:creationId xmlns:a16="http://schemas.microsoft.com/office/drawing/2014/main" id="{81B6CD11-6777-4919-A467-6BF12B648B34}"/>
                </a:ext>
              </a:extLst>
            </p:cNvPr>
            <p:cNvSpPr/>
            <p:nvPr/>
          </p:nvSpPr>
          <p:spPr bwMode="gray">
            <a:xfrm>
              <a:off x="10428017" y="1980737"/>
              <a:ext cx="740702" cy="224453"/>
            </a:xfrm>
            <a:custGeom>
              <a:avLst/>
              <a:gdLst>
                <a:gd name="connsiteX0" fmla="*/ 538785 w 1075125"/>
                <a:gd name="connsiteY0" fmla="*/ 18326 h 325795"/>
                <a:gd name="connsiteX1" fmla="*/ 18326 w 1075125"/>
                <a:gd name="connsiteY1" fmla="*/ 307470 h 325795"/>
                <a:gd name="connsiteX2" fmla="*/ 1060058 w 1075125"/>
                <a:gd name="connsiteY2" fmla="*/ 307470 h 32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75125" h="325795">
                  <a:moveTo>
                    <a:pt x="538785" y="18326"/>
                  </a:moveTo>
                  <a:lnTo>
                    <a:pt x="18326" y="307470"/>
                  </a:lnTo>
                  <a:lnTo>
                    <a:pt x="1060058" y="307470"/>
                  </a:ln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56" name="Freihandform: Form 155">
              <a:extLst>
                <a:ext uri="{FF2B5EF4-FFF2-40B4-BE49-F238E27FC236}">
                  <a16:creationId xmlns:a16="http://schemas.microsoft.com/office/drawing/2014/main" id="{943255E5-B161-46C5-948E-40BDC66B1315}"/>
                </a:ext>
              </a:extLst>
            </p:cNvPr>
            <p:cNvSpPr/>
            <p:nvPr/>
          </p:nvSpPr>
          <p:spPr bwMode="gray">
            <a:xfrm>
              <a:off x="10479640" y="2179938"/>
              <a:ext cx="639696" cy="67337"/>
            </a:xfrm>
            <a:custGeom>
              <a:avLst/>
              <a:gdLst>
                <a:gd name="connsiteX0" fmla="*/ 910192 w 928517"/>
                <a:gd name="connsiteY0" fmla="*/ 18326 h 97738"/>
                <a:gd name="connsiteX1" fmla="*/ 910192 w 928517"/>
                <a:gd name="connsiteY1" fmla="*/ 83485 h 97738"/>
                <a:gd name="connsiteX2" fmla="*/ 18326 w 928517"/>
                <a:gd name="connsiteY2" fmla="*/ 83485 h 97738"/>
                <a:gd name="connsiteX3" fmla="*/ 18326 w 928517"/>
                <a:gd name="connsiteY3" fmla="*/ 18326 h 9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8517" h="97738">
                  <a:moveTo>
                    <a:pt x="910192" y="18326"/>
                  </a:moveTo>
                  <a:lnTo>
                    <a:pt x="910192" y="83485"/>
                  </a:lnTo>
                  <a:lnTo>
                    <a:pt x="18326" y="83485"/>
                  </a:lnTo>
                  <a:lnTo>
                    <a:pt x="18326" y="18326"/>
                  </a:lnTo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57" name="Freihandform: Form 156">
              <a:extLst>
                <a:ext uri="{FF2B5EF4-FFF2-40B4-BE49-F238E27FC236}">
                  <a16:creationId xmlns:a16="http://schemas.microsoft.com/office/drawing/2014/main" id="{951A4E71-10C8-40B9-BB1E-E6AC054A1A32}"/>
                </a:ext>
              </a:extLst>
            </p:cNvPr>
            <p:cNvSpPr/>
            <p:nvPr/>
          </p:nvSpPr>
          <p:spPr bwMode="gray">
            <a:xfrm>
              <a:off x="10479640" y="2546360"/>
              <a:ext cx="639696" cy="78559"/>
            </a:xfrm>
            <a:custGeom>
              <a:avLst/>
              <a:gdLst>
                <a:gd name="connsiteX0" fmla="*/ 910192 w 928517"/>
                <a:gd name="connsiteY0" fmla="*/ 101404 h 114028"/>
                <a:gd name="connsiteX1" fmla="*/ 910192 w 928517"/>
                <a:gd name="connsiteY1" fmla="*/ 18326 h 114028"/>
                <a:gd name="connsiteX2" fmla="*/ 18326 w 928517"/>
                <a:gd name="connsiteY2" fmla="*/ 18326 h 114028"/>
                <a:gd name="connsiteX3" fmla="*/ 18326 w 928517"/>
                <a:gd name="connsiteY3" fmla="*/ 101404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8517" h="114028">
                  <a:moveTo>
                    <a:pt x="910192" y="101404"/>
                  </a:moveTo>
                  <a:lnTo>
                    <a:pt x="910192" y="18326"/>
                  </a:lnTo>
                  <a:lnTo>
                    <a:pt x="18326" y="18326"/>
                  </a:lnTo>
                  <a:lnTo>
                    <a:pt x="18326" y="101404"/>
                  </a:lnTo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58" name="Freihandform: Form 157">
              <a:extLst>
                <a:ext uri="{FF2B5EF4-FFF2-40B4-BE49-F238E27FC236}">
                  <a16:creationId xmlns:a16="http://schemas.microsoft.com/office/drawing/2014/main" id="{B0E56D5E-087F-4F3F-B1B1-6B73D28C55AB}"/>
                </a:ext>
              </a:extLst>
            </p:cNvPr>
            <p:cNvSpPr/>
            <p:nvPr/>
          </p:nvSpPr>
          <p:spPr bwMode="gray">
            <a:xfrm>
              <a:off x="10479081" y="2224829"/>
              <a:ext cx="134673" cy="78559"/>
            </a:xfrm>
            <a:custGeom>
              <a:avLst/>
              <a:gdLst>
                <a:gd name="connsiteX0" fmla="*/ 183667 w 195477"/>
                <a:gd name="connsiteY0" fmla="*/ 73711 h 114028"/>
                <a:gd name="connsiteX1" fmla="*/ 155160 w 195477"/>
                <a:gd name="connsiteY1" fmla="*/ 102218 h 114028"/>
                <a:gd name="connsiteX2" fmla="*/ 126652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7 w 195477"/>
                <a:gd name="connsiteY7" fmla="*/ 18326 h 114028"/>
                <a:gd name="connsiteX8" fmla="*/ 183667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73711"/>
                  </a:moveTo>
                  <a:cubicBezTo>
                    <a:pt x="183667" y="89187"/>
                    <a:pt x="170635" y="102218"/>
                    <a:pt x="155160" y="102218"/>
                  </a:cubicBezTo>
                  <a:cubicBezTo>
                    <a:pt x="139684" y="102218"/>
                    <a:pt x="126652" y="89187"/>
                    <a:pt x="126652" y="73711"/>
                  </a:cubicBezTo>
                  <a:lnTo>
                    <a:pt x="75340" y="73711"/>
                  </a:lnTo>
                  <a:cubicBezTo>
                    <a:pt x="75340" y="89187"/>
                    <a:pt x="62308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7" y="18326"/>
                  </a:lnTo>
                  <a:lnTo>
                    <a:pt x="183667" y="73711"/>
                  </a:ln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59" name="Freihandform: Form 158">
              <a:extLst>
                <a:ext uri="{FF2B5EF4-FFF2-40B4-BE49-F238E27FC236}">
                  <a16:creationId xmlns:a16="http://schemas.microsoft.com/office/drawing/2014/main" id="{1838F6F4-7466-4572-9204-680D2C5B3A9A}"/>
                </a:ext>
              </a:extLst>
            </p:cNvPr>
            <p:cNvSpPr/>
            <p:nvPr/>
          </p:nvSpPr>
          <p:spPr bwMode="gray">
            <a:xfrm>
              <a:off x="10479081" y="2488563"/>
              <a:ext cx="134673" cy="78559"/>
            </a:xfrm>
            <a:custGeom>
              <a:avLst/>
              <a:gdLst>
                <a:gd name="connsiteX0" fmla="*/ 183667 w 195477"/>
                <a:gd name="connsiteY0" fmla="*/ 46833 h 114028"/>
                <a:gd name="connsiteX1" fmla="*/ 155160 w 195477"/>
                <a:gd name="connsiteY1" fmla="*/ 18326 h 114028"/>
                <a:gd name="connsiteX2" fmla="*/ 126652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7 w 195477"/>
                <a:gd name="connsiteY7" fmla="*/ 102218 h 114028"/>
                <a:gd name="connsiteX8" fmla="*/ 183667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46833"/>
                  </a:moveTo>
                  <a:cubicBezTo>
                    <a:pt x="183667" y="31358"/>
                    <a:pt x="170635" y="18326"/>
                    <a:pt x="155160" y="18326"/>
                  </a:cubicBezTo>
                  <a:cubicBezTo>
                    <a:pt x="139684" y="18326"/>
                    <a:pt x="126652" y="31358"/>
                    <a:pt x="126652" y="46833"/>
                  </a:cubicBezTo>
                  <a:lnTo>
                    <a:pt x="75340" y="46833"/>
                  </a:lnTo>
                  <a:cubicBezTo>
                    <a:pt x="75340" y="31358"/>
                    <a:pt x="62308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7" y="102218"/>
                  </a:lnTo>
                  <a:lnTo>
                    <a:pt x="183667" y="46833"/>
                  </a:ln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0" name="Freihandform: Form 159">
              <a:extLst>
                <a:ext uri="{FF2B5EF4-FFF2-40B4-BE49-F238E27FC236}">
                  <a16:creationId xmlns:a16="http://schemas.microsoft.com/office/drawing/2014/main" id="{74F9CE0C-F685-4C5C-9D93-DE361F9560B7}"/>
                </a:ext>
              </a:extLst>
            </p:cNvPr>
            <p:cNvSpPr/>
            <p:nvPr/>
          </p:nvSpPr>
          <p:spPr bwMode="gray">
            <a:xfrm>
              <a:off x="10729347" y="2488563"/>
              <a:ext cx="134673" cy="78559"/>
            </a:xfrm>
            <a:custGeom>
              <a:avLst/>
              <a:gdLst>
                <a:gd name="connsiteX0" fmla="*/ 183667 w 195477"/>
                <a:gd name="connsiteY0" fmla="*/ 46833 h 114028"/>
                <a:gd name="connsiteX1" fmla="*/ 155160 w 195477"/>
                <a:gd name="connsiteY1" fmla="*/ 18326 h 114028"/>
                <a:gd name="connsiteX2" fmla="*/ 126652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7 w 195477"/>
                <a:gd name="connsiteY7" fmla="*/ 102218 h 114028"/>
                <a:gd name="connsiteX8" fmla="*/ 183667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46833"/>
                  </a:moveTo>
                  <a:cubicBezTo>
                    <a:pt x="183667" y="31358"/>
                    <a:pt x="170635" y="18326"/>
                    <a:pt x="155160" y="18326"/>
                  </a:cubicBezTo>
                  <a:cubicBezTo>
                    <a:pt x="139685" y="18326"/>
                    <a:pt x="126652" y="31358"/>
                    <a:pt x="126652" y="46833"/>
                  </a:cubicBezTo>
                  <a:lnTo>
                    <a:pt x="75340" y="46833"/>
                  </a:lnTo>
                  <a:cubicBezTo>
                    <a:pt x="75340" y="31358"/>
                    <a:pt x="62309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7" y="102218"/>
                  </a:lnTo>
                  <a:lnTo>
                    <a:pt x="183667" y="46833"/>
                  </a:ln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1" name="Freihandform: Form 160">
              <a:extLst>
                <a:ext uri="{FF2B5EF4-FFF2-40B4-BE49-F238E27FC236}">
                  <a16:creationId xmlns:a16="http://schemas.microsoft.com/office/drawing/2014/main" id="{C7FC2691-68F3-42A6-9681-397AF178BC44}"/>
                </a:ext>
              </a:extLst>
            </p:cNvPr>
            <p:cNvSpPr/>
            <p:nvPr/>
          </p:nvSpPr>
          <p:spPr bwMode="gray">
            <a:xfrm>
              <a:off x="10980176" y="2488563"/>
              <a:ext cx="134673" cy="78559"/>
            </a:xfrm>
            <a:custGeom>
              <a:avLst/>
              <a:gdLst>
                <a:gd name="connsiteX0" fmla="*/ 183668 w 195477"/>
                <a:gd name="connsiteY0" fmla="*/ 46833 h 114028"/>
                <a:gd name="connsiteX1" fmla="*/ 155161 w 195477"/>
                <a:gd name="connsiteY1" fmla="*/ 18326 h 114028"/>
                <a:gd name="connsiteX2" fmla="*/ 126653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8 w 195477"/>
                <a:gd name="connsiteY7" fmla="*/ 102218 h 114028"/>
                <a:gd name="connsiteX8" fmla="*/ 183668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8" y="46833"/>
                  </a:moveTo>
                  <a:cubicBezTo>
                    <a:pt x="183668" y="31358"/>
                    <a:pt x="170636" y="18326"/>
                    <a:pt x="155161" y="18326"/>
                  </a:cubicBezTo>
                  <a:cubicBezTo>
                    <a:pt x="139685" y="18326"/>
                    <a:pt x="126653" y="31358"/>
                    <a:pt x="126653" y="46833"/>
                  </a:cubicBezTo>
                  <a:lnTo>
                    <a:pt x="75340" y="46833"/>
                  </a:lnTo>
                  <a:cubicBezTo>
                    <a:pt x="75340" y="31358"/>
                    <a:pt x="62309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8" y="102218"/>
                  </a:lnTo>
                  <a:lnTo>
                    <a:pt x="183668" y="46833"/>
                  </a:ln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2" name="Freihandform: Form 161">
              <a:extLst>
                <a:ext uri="{FF2B5EF4-FFF2-40B4-BE49-F238E27FC236}">
                  <a16:creationId xmlns:a16="http://schemas.microsoft.com/office/drawing/2014/main" id="{B7F4F245-2950-4CDE-B868-B9B8E5E1F051}"/>
                </a:ext>
              </a:extLst>
            </p:cNvPr>
            <p:cNvSpPr/>
            <p:nvPr/>
          </p:nvSpPr>
          <p:spPr bwMode="gray">
            <a:xfrm>
              <a:off x="10729347" y="2224827"/>
              <a:ext cx="134673" cy="78559"/>
            </a:xfrm>
            <a:custGeom>
              <a:avLst/>
              <a:gdLst>
                <a:gd name="connsiteX0" fmla="*/ 183667 w 195477"/>
                <a:gd name="connsiteY0" fmla="*/ 73711 h 114028"/>
                <a:gd name="connsiteX1" fmla="*/ 155160 w 195477"/>
                <a:gd name="connsiteY1" fmla="*/ 102218 h 114028"/>
                <a:gd name="connsiteX2" fmla="*/ 126652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7 w 195477"/>
                <a:gd name="connsiteY7" fmla="*/ 18326 h 114028"/>
                <a:gd name="connsiteX8" fmla="*/ 183667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73711"/>
                  </a:moveTo>
                  <a:cubicBezTo>
                    <a:pt x="183667" y="89187"/>
                    <a:pt x="170635" y="102218"/>
                    <a:pt x="155160" y="102218"/>
                  </a:cubicBezTo>
                  <a:cubicBezTo>
                    <a:pt x="139685" y="102218"/>
                    <a:pt x="126652" y="89187"/>
                    <a:pt x="126652" y="73711"/>
                  </a:cubicBezTo>
                  <a:lnTo>
                    <a:pt x="75340" y="73711"/>
                  </a:lnTo>
                  <a:cubicBezTo>
                    <a:pt x="75340" y="89187"/>
                    <a:pt x="62309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7" y="18326"/>
                  </a:lnTo>
                  <a:lnTo>
                    <a:pt x="183667" y="73711"/>
                  </a:ln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3" name="Freihandform: Form 162">
              <a:extLst>
                <a:ext uri="{FF2B5EF4-FFF2-40B4-BE49-F238E27FC236}">
                  <a16:creationId xmlns:a16="http://schemas.microsoft.com/office/drawing/2014/main" id="{54C4E98D-A370-4A3E-87D1-71937E8A1A84}"/>
                </a:ext>
              </a:extLst>
            </p:cNvPr>
            <p:cNvSpPr/>
            <p:nvPr/>
          </p:nvSpPr>
          <p:spPr bwMode="gray">
            <a:xfrm>
              <a:off x="10980176" y="2224829"/>
              <a:ext cx="134673" cy="78559"/>
            </a:xfrm>
            <a:custGeom>
              <a:avLst/>
              <a:gdLst>
                <a:gd name="connsiteX0" fmla="*/ 183668 w 195477"/>
                <a:gd name="connsiteY0" fmla="*/ 73711 h 114028"/>
                <a:gd name="connsiteX1" fmla="*/ 155161 w 195477"/>
                <a:gd name="connsiteY1" fmla="*/ 102218 h 114028"/>
                <a:gd name="connsiteX2" fmla="*/ 126653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8 w 195477"/>
                <a:gd name="connsiteY7" fmla="*/ 18326 h 114028"/>
                <a:gd name="connsiteX8" fmla="*/ 183668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8" y="73711"/>
                  </a:moveTo>
                  <a:cubicBezTo>
                    <a:pt x="183668" y="89187"/>
                    <a:pt x="170636" y="102218"/>
                    <a:pt x="155161" y="102218"/>
                  </a:cubicBezTo>
                  <a:cubicBezTo>
                    <a:pt x="139685" y="102218"/>
                    <a:pt x="126653" y="89187"/>
                    <a:pt x="126653" y="73711"/>
                  </a:cubicBezTo>
                  <a:lnTo>
                    <a:pt x="75340" y="73711"/>
                  </a:lnTo>
                  <a:cubicBezTo>
                    <a:pt x="75340" y="89187"/>
                    <a:pt x="62309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8" y="18326"/>
                  </a:lnTo>
                  <a:lnTo>
                    <a:pt x="183668" y="73711"/>
                  </a:ln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4" name="Freihandform: Form 163">
              <a:extLst>
                <a:ext uri="{FF2B5EF4-FFF2-40B4-BE49-F238E27FC236}">
                  <a16:creationId xmlns:a16="http://schemas.microsoft.com/office/drawing/2014/main" id="{AD890950-4211-4397-B855-AD47852AC037}"/>
                </a:ext>
              </a:extLst>
            </p:cNvPr>
            <p:cNvSpPr/>
            <p:nvPr/>
          </p:nvSpPr>
          <p:spPr bwMode="gray">
            <a:xfrm>
              <a:off x="10499282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5" name="Freihandform: Form 164">
              <a:extLst>
                <a:ext uri="{FF2B5EF4-FFF2-40B4-BE49-F238E27FC236}">
                  <a16:creationId xmlns:a16="http://schemas.microsoft.com/office/drawing/2014/main" id="{7F1F47D2-2DC3-4589-A1FD-72B1627D9F41}"/>
                </a:ext>
              </a:extLst>
            </p:cNvPr>
            <p:cNvSpPr/>
            <p:nvPr/>
          </p:nvSpPr>
          <p:spPr bwMode="gray">
            <a:xfrm>
              <a:off x="10573912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6" name="Freihandform: Form 165">
              <a:extLst>
                <a:ext uri="{FF2B5EF4-FFF2-40B4-BE49-F238E27FC236}">
                  <a16:creationId xmlns:a16="http://schemas.microsoft.com/office/drawing/2014/main" id="{4D86DB87-E8D2-4F73-9A4A-CDCAFD1140D3}"/>
                </a:ext>
              </a:extLst>
            </p:cNvPr>
            <p:cNvSpPr/>
            <p:nvPr/>
          </p:nvSpPr>
          <p:spPr bwMode="gray">
            <a:xfrm>
              <a:off x="10749550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7" name="Freihandform: Form 166">
              <a:extLst>
                <a:ext uri="{FF2B5EF4-FFF2-40B4-BE49-F238E27FC236}">
                  <a16:creationId xmlns:a16="http://schemas.microsoft.com/office/drawing/2014/main" id="{29B22788-2FAB-4EA3-9684-AA227F6D0D5C}"/>
                </a:ext>
              </a:extLst>
            </p:cNvPr>
            <p:cNvSpPr/>
            <p:nvPr/>
          </p:nvSpPr>
          <p:spPr bwMode="gray">
            <a:xfrm>
              <a:off x="10824180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8" name="Freihandform: Form 167">
              <a:extLst>
                <a:ext uri="{FF2B5EF4-FFF2-40B4-BE49-F238E27FC236}">
                  <a16:creationId xmlns:a16="http://schemas.microsoft.com/office/drawing/2014/main" id="{F400D9D5-DEAB-4F25-8F2D-168C30D43BB8}"/>
                </a:ext>
              </a:extLst>
            </p:cNvPr>
            <p:cNvSpPr/>
            <p:nvPr/>
          </p:nvSpPr>
          <p:spPr bwMode="gray">
            <a:xfrm>
              <a:off x="10999817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9" name="Freihandform: Form 168">
              <a:extLst>
                <a:ext uri="{FF2B5EF4-FFF2-40B4-BE49-F238E27FC236}">
                  <a16:creationId xmlns:a16="http://schemas.microsoft.com/office/drawing/2014/main" id="{C87E72AD-A01F-4A3A-B88A-2F813D0DB157}"/>
                </a:ext>
              </a:extLst>
            </p:cNvPr>
            <p:cNvSpPr/>
            <p:nvPr/>
          </p:nvSpPr>
          <p:spPr bwMode="gray">
            <a:xfrm>
              <a:off x="11074447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70" name="Freihandform: Form 169">
              <a:extLst>
                <a:ext uri="{FF2B5EF4-FFF2-40B4-BE49-F238E27FC236}">
                  <a16:creationId xmlns:a16="http://schemas.microsoft.com/office/drawing/2014/main" id="{F7AC87A5-B837-4253-A698-E4E609356681}"/>
                </a:ext>
              </a:extLst>
            </p:cNvPr>
            <p:cNvSpPr/>
            <p:nvPr/>
          </p:nvSpPr>
          <p:spPr bwMode="gray">
            <a:xfrm>
              <a:off x="10428017" y="2603612"/>
              <a:ext cx="740702" cy="72948"/>
            </a:xfrm>
            <a:custGeom>
              <a:avLst/>
              <a:gdLst>
                <a:gd name="connsiteX0" fmla="*/ 1060058 w 1075125"/>
                <a:gd name="connsiteY0" fmla="*/ 89186 h 105883"/>
                <a:gd name="connsiteX1" fmla="*/ 18326 w 1075125"/>
                <a:gd name="connsiteY1" fmla="*/ 89186 h 105883"/>
                <a:gd name="connsiteX2" fmla="*/ 18326 w 1075125"/>
                <a:gd name="connsiteY2" fmla="*/ 83485 h 105883"/>
                <a:gd name="connsiteX3" fmla="*/ 83485 w 1075125"/>
                <a:gd name="connsiteY3" fmla="*/ 18326 h 105883"/>
                <a:gd name="connsiteX4" fmla="*/ 994899 w 1075125"/>
                <a:gd name="connsiteY4" fmla="*/ 18326 h 105883"/>
                <a:gd name="connsiteX5" fmla="*/ 1060058 w 1075125"/>
                <a:gd name="connsiteY5" fmla="*/ 83485 h 105883"/>
                <a:gd name="connsiteX6" fmla="*/ 1060058 w 1075125"/>
                <a:gd name="connsiteY6" fmla="*/ 89186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5125" h="105883">
                  <a:moveTo>
                    <a:pt x="1060058" y="89186"/>
                  </a:moveTo>
                  <a:lnTo>
                    <a:pt x="18326" y="89186"/>
                  </a:lnTo>
                  <a:lnTo>
                    <a:pt x="18326" y="83485"/>
                  </a:lnTo>
                  <a:cubicBezTo>
                    <a:pt x="18326" y="47647"/>
                    <a:pt x="47648" y="18326"/>
                    <a:pt x="83485" y="18326"/>
                  </a:cubicBezTo>
                  <a:lnTo>
                    <a:pt x="994899" y="18326"/>
                  </a:lnTo>
                  <a:cubicBezTo>
                    <a:pt x="1030737" y="18326"/>
                    <a:pt x="1060058" y="47647"/>
                    <a:pt x="1060058" y="83485"/>
                  </a:cubicBezTo>
                  <a:lnTo>
                    <a:pt x="1060058" y="89186"/>
                  </a:ln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A55B50A1-1DB1-4C83-81E2-E5F6E774D5A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64568" y="2493282"/>
            <a:ext cx="543946" cy="720000"/>
            <a:chOff x="680637" y="1809013"/>
            <a:chExt cx="882959" cy="1168739"/>
          </a:xfrm>
        </p:grpSpPr>
        <p:sp>
          <p:nvSpPr>
            <p:cNvPr id="83" name="Linie 2">
              <a:extLst>
                <a:ext uri="{FF2B5EF4-FFF2-40B4-BE49-F238E27FC236}">
                  <a16:creationId xmlns:a16="http://schemas.microsoft.com/office/drawing/2014/main" id="{2CC0EBEF-3813-4CD4-A0D6-AD53EF11F14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642684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4" name="Linie 3">
              <a:extLst>
                <a:ext uri="{FF2B5EF4-FFF2-40B4-BE49-F238E27FC236}">
                  <a16:creationId xmlns:a16="http://schemas.microsoft.com/office/drawing/2014/main" id="{E45ECEEE-CD6A-45B3-AEE5-FF9B6438C455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801641"/>
              <a:ext cx="560354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85" name="Datenblatt">
              <a:extLst>
                <a:ext uri="{FF2B5EF4-FFF2-40B4-BE49-F238E27FC236}">
                  <a16:creationId xmlns:a16="http://schemas.microsoft.com/office/drawing/2014/main" id="{77181346-6755-49C9-832D-D8B01573D2B5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80637" y="1809013"/>
              <a:ext cx="882959" cy="1168739"/>
              <a:chOff x="575862" y="1809013"/>
              <a:chExt cx="882959" cy="1168739"/>
            </a:xfrm>
          </p:grpSpPr>
          <p:sp>
            <p:nvSpPr>
              <p:cNvPr id="89" name="Freihandform: Form 88">
                <a:extLst>
                  <a:ext uri="{FF2B5EF4-FFF2-40B4-BE49-F238E27FC236}">
                    <a16:creationId xmlns:a16="http://schemas.microsoft.com/office/drawing/2014/main" id="{FECFB4F8-9D84-4F17-95D4-78E469B4D4E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75862" y="1809013"/>
                <a:ext cx="880557" cy="1168739"/>
              </a:xfrm>
              <a:custGeom>
                <a:avLst/>
                <a:gdLst>
                  <a:gd name="connsiteX0" fmla="*/ 526733 w 523875"/>
                  <a:gd name="connsiteY0" fmla="*/ 125254 h 695325"/>
                  <a:gd name="connsiteX1" fmla="*/ 526733 w 523875"/>
                  <a:gd name="connsiteY1" fmla="*/ 700088 h 695325"/>
                  <a:gd name="connsiteX2" fmla="*/ 0 w 523875"/>
                  <a:gd name="connsiteY2" fmla="*/ 700088 h 695325"/>
                  <a:gd name="connsiteX3" fmla="*/ 0 w 523875"/>
                  <a:gd name="connsiteY3" fmla="*/ 0 h 695325"/>
                  <a:gd name="connsiteX4" fmla="*/ 402622 w 523875"/>
                  <a:gd name="connsiteY4" fmla="*/ 0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875" h="695325">
                    <a:moveTo>
                      <a:pt x="526733" y="125254"/>
                    </a:moveTo>
                    <a:lnTo>
                      <a:pt x="526733" y="700088"/>
                    </a:lnTo>
                    <a:lnTo>
                      <a:pt x="0" y="700088"/>
                    </a:lnTo>
                    <a:lnTo>
                      <a:pt x="0" y="0"/>
                    </a:lnTo>
                    <a:lnTo>
                      <a:pt x="402622" y="0"/>
                    </a:lnTo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0" name="Freihandform: Form 89">
                <a:extLst>
                  <a:ext uri="{FF2B5EF4-FFF2-40B4-BE49-F238E27FC236}">
                    <a16:creationId xmlns:a16="http://schemas.microsoft.com/office/drawing/2014/main" id="{009222DD-5E52-4CA8-88BB-69893A57430A}"/>
                  </a:ext>
                </a:extLst>
              </p:cNvPr>
              <p:cNvSpPr/>
              <p:nvPr/>
            </p:nvSpPr>
            <p:spPr bwMode="gray">
              <a:xfrm>
                <a:off x="1250689" y="1809013"/>
                <a:ext cx="208132" cy="208132"/>
              </a:xfrm>
              <a:custGeom>
                <a:avLst/>
                <a:gdLst>
                  <a:gd name="connsiteX0" fmla="*/ 0 w 123825"/>
                  <a:gd name="connsiteY0" fmla="*/ 0 h 123825"/>
                  <a:gd name="connsiteX1" fmla="*/ 0 w 123825"/>
                  <a:gd name="connsiteY1" fmla="*/ 125254 h 123825"/>
                  <a:gd name="connsiteX2" fmla="*/ 125254 w 123825"/>
                  <a:gd name="connsiteY2" fmla="*/ 125254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3825" h="123825">
                    <a:moveTo>
                      <a:pt x="0" y="0"/>
                    </a:moveTo>
                    <a:lnTo>
                      <a:pt x="0" y="125254"/>
                    </a:lnTo>
                    <a:lnTo>
                      <a:pt x="125254" y="125254"/>
                    </a:lnTo>
                    <a:close/>
                  </a:path>
                </a:pathLst>
              </a:custGeom>
              <a:noFill/>
              <a:ln w="19050" cap="sq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86" name="Linie 1">
              <a:extLst>
                <a:ext uri="{FF2B5EF4-FFF2-40B4-BE49-F238E27FC236}">
                  <a16:creationId xmlns:a16="http://schemas.microsoft.com/office/drawing/2014/main" id="{E40D9178-3F75-44DF-9AE3-A1C6BA98C9E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483731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7" name="Linie 1">
              <a:extLst>
                <a:ext uri="{FF2B5EF4-FFF2-40B4-BE49-F238E27FC236}">
                  <a16:creationId xmlns:a16="http://schemas.microsoft.com/office/drawing/2014/main" id="{8A864CCB-4B7E-4345-83D5-5DF13E445695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165824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8" name="Linie 1">
              <a:extLst>
                <a:ext uri="{FF2B5EF4-FFF2-40B4-BE49-F238E27FC236}">
                  <a16:creationId xmlns:a16="http://schemas.microsoft.com/office/drawing/2014/main" id="{0F1E300A-8BAC-45DB-A0BA-4D42171A9F2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324778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sp>
        <p:nvSpPr>
          <p:cNvPr id="91" name="Freihandform: Form 90">
            <a:extLst>
              <a:ext uri="{FF2B5EF4-FFF2-40B4-BE49-F238E27FC236}">
                <a16:creationId xmlns:a16="http://schemas.microsoft.com/office/drawing/2014/main" id="{160E4A56-2B72-4146-943D-FE9FB91CB4A4}"/>
              </a:ext>
            </a:extLst>
          </p:cNvPr>
          <p:cNvSpPr>
            <a:spLocks noChangeAspect="1"/>
          </p:cNvSpPr>
          <p:nvPr/>
        </p:nvSpPr>
        <p:spPr bwMode="gray">
          <a:xfrm>
            <a:off x="566779" y="3045718"/>
            <a:ext cx="562702" cy="311346"/>
          </a:xfrm>
          <a:custGeom>
            <a:avLst/>
            <a:gdLst>
              <a:gd name="connsiteX0" fmla="*/ 308131 w 616260"/>
              <a:gd name="connsiteY0" fmla="*/ 0 h 340980"/>
              <a:gd name="connsiteX1" fmla="*/ 616260 w 616260"/>
              <a:gd name="connsiteY1" fmla="*/ 115124 h 340980"/>
              <a:gd name="connsiteX2" fmla="*/ 469384 w 616260"/>
              <a:gd name="connsiteY2" fmla="*/ 170049 h 340980"/>
              <a:gd name="connsiteX3" fmla="*/ 469384 w 616260"/>
              <a:gd name="connsiteY3" fmla="*/ 282071 h 340980"/>
              <a:gd name="connsiteX4" fmla="*/ 469284 w 616260"/>
              <a:gd name="connsiteY4" fmla="*/ 282071 h 340980"/>
              <a:gd name="connsiteX5" fmla="*/ 456504 w 616260"/>
              <a:gd name="connsiteY5" fmla="*/ 305035 h 340980"/>
              <a:gd name="connsiteX6" fmla="*/ 308131 w 616260"/>
              <a:gd name="connsiteY6" fmla="*/ 340980 h 340980"/>
              <a:gd name="connsiteX7" fmla="*/ 157960 w 616260"/>
              <a:gd name="connsiteY7" fmla="*/ 303936 h 340980"/>
              <a:gd name="connsiteX8" fmla="*/ 146976 w 616260"/>
              <a:gd name="connsiteY8" fmla="*/ 283567 h 340980"/>
              <a:gd name="connsiteX9" fmla="*/ 146976 w 616260"/>
              <a:gd name="connsiteY9" fmla="*/ 170086 h 340980"/>
              <a:gd name="connsiteX10" fmla="*/ 0 w 616260"/>
              <a:gd name="connsiteY10" fmla="*/ 115124 h 340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6260" h="340980">
                <a:moveTo>
                  <a:pt x="308131" y="0"/>
                </a:moveTo>
                <a:lnTo>
                  <a:pt x="616260" y="115124"/>
                </a:lnTo>
                <a:lnTo>
                  <a:pt x="469384" y="170049"/>
                </a:lnTo>
                <a:lnTo>
                  <a:pt x="469384" y="282071"/>
                </a:lnTo>
                <a:lnTo>
                  <a:pt x="469284" y="282071"/>
                </a:lnTo>
                <a:cubicBezTo>
                  <a:pt x="469284" y="291456"/>
                  <a:pt x="464392" y="300043"/>
                  <a:pt x="456504" y="305035"/>
                </a:cubicBezTo>
                <a:cubicBezTo>
                  <a:pt x="435436" y="318314"/>
                  <a:pt x="387809" y="340980"/>
                  <a:pt x="308131" y="340980"/>
                </a:cubicBezTo>
                <a:cubicBezTo>
                  <a:pt x="226055" y="340980"/>
                  <a:pt x="178029" y="316917"/>
                  <a:pt x="157960" y="303936"/>
                </a:cubicBezTo>
                <a:cubicBezTo>
                  <a:pt x="151070" y="299444"/>
                  <a:pt x="146976" y="291756"/>
                  <a:pt x="146976" y="283567"/>
                </a:cubicBezTo>
                <a:lnTo>
                  <a:pt x="146976" y="170086"/>
                </a:lnTo>
                <a:lnTo>
                  <a:pt x="0" y="115124"/>
                </a:lnTo>
                <a:close/>
              </a:path>
            </a:pathLst>
          </a:custGeom>
          <a:solidFill>
            <a:srgbClr val="32434C"/>
          </a:solidFill>
          <a:ln w="92075" cap="sq">
            <a:solidFill>
              <a:srgbClr val="304049"/>
            </a:solidFill>
            <a:prstDash val="solid"/>
            <a:miter lim="800000"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grpSp>
        <p:nvGrpSpPr>
          <p:cNvPr id="92" name="Gruppieren 91">
            <a:extLst>
              <a:ext uri="{FF2B5EF4-FFF2-40B4-BE49-F238E27FC236}">
                <a16:creationId xmlns:a16="http://schemas.microsoft.com/office/drawing/2014/main" id="{DB26439F-14BB-4240-BD20-6D1EBF16A0C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66780" y="3045719"/>
            <a:ext cx="562702" cy="311344"/>
            <a:chOff x="540001" y="3126151"/>
            <a:chExt cx="616259" cy="340979"/>
          </a:xfrm>
        </p:grpSpPr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54010D6D-BDA8-4060-A1F7-5135385F67FB}"/>
                </a:ext>
              </a:extLst>
            </p:cNvPr>
            <p:cNvSpPr/>
            <p:nvPr/>
          </p:nvSpPr>
          <p:spPr bwMode="gray">
            <a:xfrm>
              <a:off x="686977" y="3191152"/>
              <a:ext cx="322408" cy="275978"/>
            </a:xfrm>
            <a:custGeom>
              <a:avLst/>
              <a:gdLst>
                <a:gd name="connsiteX0" fmla="*/ 307467 w 307562"/>
                <a:gd name="connsiteY0" fmla="*/ 207074 h 263270"/>
                <a:gd name="connsiteX1" fmla="*/ 295275 w 307562"/>
                <a:gd name="connsiteY1" fmla="*/ 228981 h 263270"/>
                <a:gd name="connsiteX2" fmla="*/ 153734 w 307562"/>
                <a:gd name="connsiteY2" fmla="*/ 263271 h 263270"/>
                <a:gd name="connsiteX3" fmla="*/ 10478 w 307562"/>
                <a:gd name="connsiteY3" fmla="*/ 227933 h 263270"/>
                <a:gd name="connsiteX4" fmla="*/ 0 w 307562"/>
                <a:gd name="connsiteY4" fmla="*/ 208502 h 263270"/>
                <a:gd name="connsiteX5" fmla="*/ 0 w 307562"/>
                <a:gd name="connsiteY5" fmla="*/ 0 h 263270"/>
                <a:gd name="connsiteX6" fmla="*/ 307562 w 307562"/>
                <a:gd name="connsiteY6" fmla="*/ 0 h 263270"/>
                <a:gd name="connsiteX7" fmla="*/ 307562 w 307562"/>
                <a:gd name="connsiteY7" fmla="*/ 207074 h 263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7562" h="263270">
                  <a:moveTo>
                    <a:pt x="307467" y="207074"/>
                  </a:moveTo>
                  <a:cubicBezTo>
                    <a:pt x="307467" y="216027"/>
                    <a:pt x="302800" y="224219"/>
                    <a:pt x="295275" y="228981"/>
                  </a:cubicBezTo>
                  <a:cubicBezTo>
                    <a:pt x="275177" y="241649"/>
                    <a:pt x="229743" y="263271"/>
                    <a:pt x="153734" y="263271"/>
                  </a:cubicBezTo>
                  <a:cubicBezTo>
                    <a:pt x="75438" y="263271"/>
                    <a:pt x="29623" y="240316"/>
                    <a:pt x="10478" y="227933"/>
                  </a:cubicBezTo>
                  <a:cubicBezTo>
                    <a:pt x="3905" y="223647"/>
                    <a:pt x="0" y="216313"/>
                    <a:pt x="0" y="208502"/>
                  </a:cubicBezTo>
                  <a:lnTo>
                    <a:pt x="0" y="0"/>
                  </a:lnTo>
                  <a:lnTo>
                    <a:pt x="307562" y="0"/>
                  </a:lnTo>
                  <a:lnTo>
                    <a:pt x="307562" y="207074"/>
                  </a:lnTo>
                  <a:close/>
                </a:path>
              </a:pathLst>
            </a:custGeom>
            <a:solidFill>
              <a:srgbClr val="32434C"/>
            </a:solidFill>
            <a:ln w="12700" cap="rnd">
              <a:solidFill>
                <a:schemeClr val="accent2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4" name="Freihandform: Form 93">
              <a:extLst>
                <a:ext uri="{FF2B5EF4-FFF2-40B4-BE49-F238E27FC236}">
                  <a16:creationId xmlns:a16="http://schemas.microsoft.com/office/drawing/2014/main" id="{BF4A61C7-BC94-4ED1-AF3C-03EDD9B604FE}"/>
                </a:ext>
              </a:extLst>
            </p:cNvPr>
            <p:cNvSpPr/>
            <p:nvPr/>
          </p:nvSpPr>
          <p:spPr bwMode="gray">
            <a:xfrm>
              <a:off x="540001" y="3126151"/>
              <a:ext cx="616259" cy="230348"/>
            </a:xfrm>
            <a:custGeom>
              <a:avLst/>
              <a:gdLst>
                <a:gd name="connsiteX0" fmla="*/ 293942 w 587882"/>
                <a:gd name="connsiteY0" fmla="*/ 0 h 219741"/>
                <a:gd name="connsiteX1" fmla="*/ 0 w 587882"/>
                <a:gd name="connsiteY1" fmla="*/ 109823 h 219741"/>
                <a:gd name="connsiteX2" fmla="*/ 293942 w 587882"/>
                <a:gd name="connsiteY2" fmla="*/ 219742 h 219741"/>
                <a:gd name="connsiteX3" fmla="*/ 587883 w 587882"/>
                <a:gd name="connsiteY3" fmla="*/ 109823 h 219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7882" h="219741">
                  <a:moveTo>
                    <a:pt x="293942" y="0"/>
                  </a:moveTo>
                  <a:lnTo>
                    <a:pt x="0" y="109823"/>
                  </a:lnTo>
                  <a:lnTo>
                    <a:pt x="293942" y="219742"/>
                  </a:lnTo>
                  <a:lnTo>
                    <a:pt x="587883" y="109823"/>
                  </a:lnTo>
                  <a:close/>
                </a:path>
              </a:pathLst>
            </a:custGeom>
            <a:solidFill>
              <a:srgbClr val="32434C"/>
            </a:solidFill>
            <a:ln w="12700" cap="rnd">
              <a:solidFill>
                <a:schemeClr val="accent2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05344EF3-622F-44B7-99B8-80D12AD31C5E}"/>
                </a:ext>
              </a:extLst>
            </p:cNvPr>
            <p:cNvSpPr/>
            <p:nvPr/>
          </p:nvSpPr>
          <p:spPr bwMode="gray">
            <a:xfrm>
              <a:off x="610892" y="3274225"/>
              <a:ext cx="9985" cy="142482"/>
            </a:xfrm>
            <a:custGeom>
              <a:avLst/>
              <a:gdLst>
                <a:gd name="connsiteX0" fmla="*/ 0 w 9525"/>
                <a:gd name="connsiteY0" fmla="*/ 0 h 135921"/>
                <a:gd name="connsiteX1" fmla="*/ 0 w 9525"/>
                <a:gd name="connsiteY1" fmla="*/ 135922 h 13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135921">
                  <a:moveTo>
                    <a:pt x="0" y="0"/>
                  </a:moveTo>
                  <a:lnTo>
                    <a:pt x="0" y="135922"/>
                  </a:lnTo>
                </a:path>
              </a:pathLst>
            </a:custGeom>
            <a:solidFill>
              <a:srgbClr val="32434C"/>
            </a:solidFill>
            <a:ln w="12700" cap="rnd">
              <a:solidFill>
                <a:schemeClr val="accent2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49652149-B259-480F-8EA9-6AB9F1FD1401}"/>
                </a:ext>
              </a:extLst>
            </p:cNvPr>
            <p:cNvSpPr/>
            <p:nvPr/>
          </p:nvSpPr>
          <p:spPr bwMode="gray">
            <a:xfrm>
              <a:off x="582536" y="3379864"/>
              <a:ext cx="56712" cy="56713"/>
            </a:xfrm>
            <a:custGeom>
              <a:avLst/>
              <a:gdLst>
                <a:gd name="connsiteX0" fmla="*/ 54102 w 54101"/>
                <a:gd name="connsiteY0" fmla="*/ 27051 h 54102"/>
                <a:gd name="connsiteX1" fmla="*/ 27051 w 54101"/>
                <a:gd name="connsiteY1" fmla="*/ 54102 h 54102"/>
                <a:gd name="connsiteX2" fmla="*/ 0 w 54101"/>
                <a:gd name="connsiteY2" fmla="*/ 27051 h 54102"/>
                <a:gd name="connsiteX3" fmla="*/ 27051 w 54101"/>
                <a:gd name="connsiteY3" fmla="*/ 0 h 54102"/>
                <a:gd name="connsiteX4" fmla="*/ 54102 w 54101"/>
                <a:gd name="connsiteY4" fmla="*/ 27051 h 54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101" h="54102">
                  <a:moveTo>
                    <a:pt x="54102" y="27051"/>
                  </a:moveTo>
                  <a:cubicBezTo>
                    <a:pt x="54102" y="41991"/>
                    <a:pt x="41991" y="54102"/>
                    <a:pt x="27051" y="54102"/>
                  </a:cubicBezTo>
                  <a:cubicBezTo>
                    <a:pt x="12111" y="54102"/>
                    <a:pt x="0" y="41991"/>
                    <a:pt x="0" y="27051"/>
                  </a:cubicBezTo>
                  <a:cubicBezTo>
                    <a:pt x="0" y="12111"/>
                    <a:pt x="12111" y="0"/>
                    <a:pt x="27051" y="0"/>
                  </a:cubicBezTo>
                  <a:cubicBezTo>
                    <a:pt x="41991" y="0"/>
                    <a:pt x="54102" y="12111"/>
                    <a:pt x="54102" y="27051"/>
                  </a:cubicBezTo>
                  <a:close/>
                </a:path>
              </a:pathLst>
            </a:custGeom>
            <a:solidFill>
              <a:schemeClr val="accent2"/>
            </a:solidFill>
            <a:ln w="19050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97" name="ICON 3">
            <a:extLst>
              <a:ext uri="{FF2B5EF4-FFF2-40B4-BE49-F238E27FC236}">
                <a16:creationId xmlns:a16="http://schemas.microsoft.com/office/drawing/2014/main" id="{218710A0-E9FA-4F57-9987-089E3695115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219174" y="2324013"/>
            <a:ext cx="375720" cy="468000"/>
            <a:chOff x="4701014" y="2656905"/>
            <a:chExt cx="542925" cy="676275"/>
          </a:xfrm>
        </p:grpSpPr>
        <p:sp>
          <p:nvSpPr>
            <p:cNvPr id="98" name="Freihandform: Form 97">
              <a:extLst>
                <a:ext uri="{FF2B5EF4-FFF2-40B4-BE49-F238E27FC236}">
                  <a16:creationId xmlns:a16="http://schemas.microsoft.com/office/drawing/2014/main" id="{AC956406-8BB0-41B9-9EC4-7FF5C5007FDA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5CD800C2-3944-4967-89B9-3E3FC9492CFA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100" name="ICON 11">
            <a:extLst>
              <a:ext uri="{FF2B5EF4-FFF2-40B4-BE49-F238E27FC236}">
                <a16:creationId xmlns:a16="http://schemas.microsoft.com/office/drawing/2014/main" id="{1176C601-AF16-4B35-A460-3EC3B93BFB1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245365" y="2336535"/>
            <a:ext cx="365294" cy="365294"/>
            <a:chOff x="6877050" y="1466850"/>
            <a:chExt cx="302329" cy="302329"/>
          </a:xfrm>
        </p:grpSpPr>
        <p:cxnSp>
          <p:nvCxnSpPr>
            <p:cNvPr id="101" name="Gerader Verbinder 100">
              <a:extLst>
                <a:ext uri="{FF2B5EF4-FFF2-40B4-BE49-F238E27FC236}">
                  <a16:creationId xmlns:a16="http://schemas.microsoft.com/office/drawing/2014/main" id="{A533B6EE-8E50-47EC-A71D-AAA373F74B21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6877050" y="1466850"/>
              <a:ext cx="302329" cy="302329"/>
            </a:xfrm>
            <a:prstGeom prst="line">
              <a:avLst/>
            </a:prstGeom>
            <a:ln w="25400">
              <a:solidFill>
                <a:srgbClr val="DCE04B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Gerader Verbinder 101">
              <a:extLst>
                <a:ext uri="{FF2B5EF4-FFF2-40B4-BE49-F238E27FC236}">
                  <a16:creationId xmlns:a16="http://schemas.microsoft.com/office/drawing/2014/main" id="{2BFD5086-7BAC-4539-B461-F364A37A241E}"/>
                </a:ext>
              </a:extLst>
            </p:cNvPr>
            <p:cNvCxnSpPr>
              <a:cxnSpLocks/>
            </p:cNvCxnSpPr>
            <p:nvPr/>
          </p:nvCxnSpPr>
          <p:spPr bwMode="gray">
            <a:xfrm rot="5400000">
              <a:off x="6877050" y="1466850"/>
              <a:ext cx="302329" cy="302329"/>
            </a:xfrm>
            <a:prstGeom prst="line">
              <a:avLst/>
            </a:prstGeom>
            <a:ln w="25400">
              <a:solidFill>
                <a:srgbClr val="DCE04B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9990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7" dur="250" fill="hold"/>
                                            <p:tgtEl>
                                              <p:spTgt spid="13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30" dur="250" fill="hold"/>
                                            <p:tgtEl>
                                              <p:spTgt spid="14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250" fill="hold"/>
                                            <p:tgtEl>
                                              <p:spTgt spid="13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250" fill="hold"/>
                                            <p:tgtEl>
                                              <p:spTgt spid="14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/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Auch bei von Studierenden und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externen Promovierenden geschaffenen Werken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findet grundsätzlich keine Nutzungsrechtseinräumung an die Hochschule statt</a:t>
            </a:r>
            <a:r>
              <a:rPr lang="de-DE" sz="1400" dirty="0">
                <a:solidFill>
                  <a:schemeClr val="bg1"/>
                </a:solidFill>
              </a:rPr>
              <a:t>, da diese keine Arbeitnehmer*innen sind. Auch können lediglich diese Personen entscheiden,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ob die Daten veröffentlicht werden.</a:t>
            </a:r>
          </a:p>
        </p:txBody>
      </p:sp>
      <p:sp>
        <p:nvSpPr>
          <p:cNvPr id="19" name="Inhalt 2">
            <a:extLst>
              <a:ext uri="{FF2B5EF4-FFF2-40B4-BE49-F238E27FC236}">
                <a16:creationId xmlns:a16="http://schemas.microsoft.com/office/drawing/2014/main" id="{BE88B5BE-1B90-465C-A129-51DD5B180F3C}"/>
              </a:ext>
            </a:extLst>
          </p:cNvPr>
          <p:cNvSpPr>
            <a:spLocks noGrp="1"/>
          </p:cNvSpPr>
          <p:nvPr>
            <p:ph sz="half" idx="2"/>
          </p:nvPr>
        </p:nvSpPr>
        <p:spPr bwMode="gray">
          <a:xfrm>
            <a:off x="4393800" y="2944800"/>
            <a:ext cx="3402000" cy="3060000"/>
          </a:xfrm>
        </p:spPr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Jedoch können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abweichende vertragliche Vereinbarungen getroffen werden</a:t>
            </a:r>
            <a:r>
              <a:rPr lang="de-DE" sz="1400" dirty="0">
                <a:solidFill>
                  <a:schemeClr val="bg1"/>
                </a:solidFill>
              </a:rPr>
              <a:t>, z.B. bei Drittmittelprojekten, durch die z.B. der Hochschule Nutzungsrechte eingeräumt werden. </a:t>
            </a:r>
          </a:p>
        </p:txBody>
      </p:sp>
      <p:sp>
        <p:nvSpPr>
          <p:cNvPr id="2" name="Inhalt 3">
            <a:extLst>
              <a:ext uri="{FF2B5EF4-FFF2-40B4-BE49-F238E27FC236}">
                <a16:creationId xmlns:a16="http://schemas.microsoft.com/office/drawing/2014/main" id="{604CDB66-D0E5-4ABF-9E77-63D34A7D8641}"/>
              </a:ext>
            </a:extLst>
          </p:cNvPr>
          <p:cNvSpPr>
            <a:spLocks noGrp="1"/>
          </p:cNvSpPr>
          <p:nvPr>
            <p:ph sz="half" idx="14"/>
          </p:nvPr>
        </p:nvSpPr>
        <p:spPr bwMode="gray">
          <a:xfrm>
            <a:off x="8247159" y="2944800"/>
            <a:ext cx="3402441" cy="3060000"/>
          </a:xfrm>
        </p:spPr>
        <p:txBody>
          <a:bodyPr lIns="144000" rIns="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Ein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faktischer Druck</a:t>
            </a:r>
            <a:r>
              <a:rPr lang="de-DE" sz="1400" dirty="0">
                <a:solidFill>
                  <a:schemeClr val="bg1"/>
                </a:solidFill>
              </a:rPr>
              <a:t>, z.B. durch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2"/>
                </a:solidFill>
              </a:rPr>
              <a:t>die Androhung der Nichtannahme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der Prüfungsleistung,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ist dabei </a:t>
            </a:r>
            <a:br>
              <a:rPr lang="de-DE" sz="1400" dirty="0">
                <a:solidFill>
                  <a:schemeClr val="accent1"/>
                </a:solidFill>
                <a:latin typeface="+mj-lt"/>
              </a:rPr>
            </a:br>
            <a:r>
              <a:rPr lang="de-DE" sz="1400" dirty="0">
                <a:solidFill>
                  <a:schemeClr val="accent1"/>
                </a:solidFill>
                <a:latin typeface="+mj-lt"/>
              </a:rPr>
              <a:t>jedoch unzulässig</a:t>
            </a:r>
            <a:r>
              <a:rPr lang="de-DE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Studierende und </a:t>
            </a:r>
            <a:br>
              <a:rPr lang="de-DE" dirty="0"/>
            </a:br>
            <a:r>
              <a:rPr lang="de-DE" dirty="0"/>
              <a:t>externe Promovierende</a:t>
            </a:r>
          </a:p>
        </p:txBody>
      </p:sp>
      <p:sp>
        <p:nvSpPr>
          <p:cNvPr id="12" name="3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158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2">
            <a:extLst>
              <a:ext uri="{FF2B5EF4-FFF2-40B4-BE49-F238E27FC236}">
                <a16:creationId xmlns:a16="http://schemas.microsoft.com/office/drawing/2014/main" id="{A5499F29-6ACD-4615-B323-EE869F2ABFFA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3579712"/>
            <a:ext cx="0" cy="158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Logo">
            <a:hlinkClick r:id="rId3" action="ppaction://hlinksldjump"/>
            <a:extLst>
              <a:ext uri="{FF2B5EF4-FFF2-40B4-BE49-F238E27FC236}">
                <a16:creationId xmlns:a16="http://schemas.microsoft.com/office/drawing/2014/main" id="{E9DAD721-1B5B-4A30-8BE9-7AD33880EB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BCD71E71-F1CD-4F74-A008-764D29D975EB}"/>
              </a:ext>
            </a:extLst>
          </p:cNvPr>
          <p:cNvGrpSpPr/>
          <p:nvPr/>
        </p:nvGrpSpPr>
        <p:grpSpPr>
          <a:xfrm>
            <a:off x="8870452" y="2474778"/>
            <a:ext cx="561824" cy="741740"/>
            <a:chOff x="8870452" y="2474778"/>
            <a:chExt cx="561824" cy="741740"/>
          </a:xfrm>
        </p:grpSpPr>
        <p:sp>
          <p:nvSpPr>
            <p:cNvPr id="275" name="Freihandform: Form 274">
              <a:extLst>
                <a:ext uri="{FF2B5EF4-FFF2-40B4-BE49-F238E27FC236}">
                  <a16:creationId xmlns:a16="http://schemas.microsoft.com/office/drawing/2014/main" id="{D6152267-A1AD-4C67-BADB-9789C26B3F6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870452" y="2474778"/>
              <a:ext cx="445102" cy="679898"/>
            </a:xfrm>
            <a:custGeom>
              <a:avLst/>
              <a:gdLst>
                <a:gd name="connsiteX0" fmla="*/ 147032 w 445102"/>
                <a:gd name="connsiteY0" fmla="*/ 0 h 679898"/>
                <a:gd name="connsiteX1" fmla="*/ 328034 w 445102"/>
                <a:gd name="connsiteY1" fmla="*/ 164375 h 679898"/>
                <a:gd name="connsiteX2" fmla="*/ 369057 w 445102"/>
                <a:gd name="connsiteY2" fmla="*/ 210026 h 679898"/>
                <a:gd name="connsiteX3" fmla="*/ 328377 w 445102"/>
                <a:gd name="connsiteY3" fmla="*/ 255619 h 679898"/>
                <a:gd name="connsiteX4" fmla="*/ 218050 w 445102"/>
                <a:gd name="connsiteY4" fmla="*/ 410339 h 679898"/>
                <a:gd name="connsiteX5" fmla="*/ 218050 w 445102"/>
                <a:gd name="connsiteY5" fmla="*/ 448276 h 679898"/>
                <a:gd name="connsiteX6" fmla="*/ 255073 w 445102"/>
                <a:gd name="connsiteY6" fmla="*/ 448276 h 679898"/>
                <a:gd name="connsiteX7" fmla="*/ 445102 w 445102"/>
                <a:gd name="connsiteY7" fmla="*/ 638304 h 679898"/>
                <a:gd name="connsiteX8" fmla="*/ 445102 w 445102"/>
                <a:gd name="connsiteY8" fmla="*/ 679898 h 679898"/>
                <a:gd name="connsiteX9" fmla="*/ 174723 w 445102"/>
                <a:gd name="connsiteY9" fmla="*/ 679898 h 679898"/>
                <a:gd name="connsiteX10" fmla="*/ 173567 w 445102"/>
                <a:gd name="connsiteY10" fmla="*/ 668471 h 679898"/>
                <a:gd name="connsiteX11" fmla="*/ 433675 w 445102"/>
                <a:gd name="connsiteY11" fmla="*/ 668471 h 679898"/>
                <a:gd name="connsiteX12" fmla="*/ 433847 w 445102"/>
                <a:gd name="connsiteY12" fmla="*/ 668471 h 679898"/>
                <a:gd name="connsiteX13" fmla="*/ 433847 w 445102"/>
                <a:gd name="connsiteY13" fmla="*/ 638304 h 679898"/>
                <a:gd name="connsiteX14" fmla="*/ 255245 w 445102"/>
                <a:gd name="connsiteY14" fmla="*/ 459703 h 679898"/>
                <a:gd name="connsiteX15" fmla="*/ 217650 w 445102"/>
                <a:gd name="connsiteY15" fmla="*/ 459703 h 679898"/>
                <a:gd name="connsiteX16" fmla="*/ 210280 w 445102"/>
                <a:gd name="connsiteY16" fmla="*/ 483356 h 679898"/>
                <a:gd name="connsiteX17" fmla="*/ 209995 w 445102"/>
                <a:gd name="connsiteY17" fmla="*/ 483928 h 679898"/>
                <a:gd name="connsiteX18" fmla="*/ 208452 w 445102"/>
                <a:gd name="connsiteY18" fmla="*/ 486556 h 679898"/>
                <a:gd name="connsiteX19" fmla="*/ 206567 w 445102"/>
                <a:gd name="connsiteY19" fmla="*/ 489698 h 679898"/>
                <a:gd name="connsiteX20" fmla="*/ 205366 w 445102"/>
                <a:gd name="connsiteY20" fmla="*/ 491355 h 679898"/>
                <a:gd name="connsiteX21" fmla="*/ 202567 w 445102"/>
                <a:gd name="connsiteY21" fmla="*/ 495069 h 679898"/>
                <a:gd name="connsiteX22" fmla="*/ 201539 w 445102"/>
                <a:gd name="connsiteY22" fmla="*/ 496269 h 679898"/>
                <a:gd name="connsiteX23" fmla="*/ 198111 w 445102"/>
                <a:gd name="connsiteY23" fmla="*/ 500039 h 679898"/>
                <a:gd name="connsiteX24" fmla="*/ 197139 w 445102"/>
                <a:gd name="connsiteY24" fmla="*/ 501011 h 679898"/>
                <a:gd name="connsiteX25" fmla="*/ 193254 w 445102"/>
                <a:gd name="connsiteY25" fmla="*/ 504553 h 679898"/>
                <a:gd name="connsiteX26" fmla="*/ 192226 w 445102"/>
                <a:gd name="connsiteY26" fmla="*/ 505353 h 679898"/>
                <a:gd name="connsiteX27" fmla="*/ 187997 w 445102"/>
                <a:gd name="connsiteY27" fmla="*/ 508495 h 679898"/>
                <a:gd name="connsiteX28" fmla="*/ 186855 w 445102"/>
                <a:gd name="connsiteY28" fmla="*/ 509238 h 679898"/>
                <a:gd name="connsiteX29" fmla="*/ 182399 w 445102"/>
                <a:gd name="connsiteY29" fmla="*/ 511923 h 679898"/>
                <a:gd name="connsiteX30" fmla="*/ 181084 w 445102"/>
                <a:gd name="connsiteY30" fmla="*/ 512666 h 679898"/>
                <a:gd name="connsiteX31" fmla="*/ 176571 w 445102"/>
                <a:gd name="connsiteY31" fmla="*/ 514837 h 679898"/>
                <a:gd name="connsiteX32" fmla="*/ 175028 w 445102"/>
                <a:gd name="connsiteY32" fmla="*/ 515523 h 679898"/>
                <a:gd name="connsiteX33" fmla="*/ 170458 w 445102"/>
                <a:gd name="connsiteY33" fmla="*/ 517180 h 679898"/>
                <a:gd name="connsiteX34" fmla="*/ 168686 w 445102"/>
                <a:gd name="connsiteY34" fmla="*/ 517751 h 679898"/>
                <a:gd name="connsiteX35" fmla="*/ 164059 w 445102"/>
                <a:gd name="connsiteY35" fmla="*/ 518951 h 679898"/>
                <a:gd name="connsiteX36" fmla="*/ 162116 w 445102"/>
                <a:gd name="connsiteY36" fmla="*/ 519408 h 679898"/>
                <a:gd name="connsiteX37" fmla="*/ 157202 w 445102"/>
                <a:gd name="connsiteY37" fmla="*/ 520151 h 679898"/>
                <a:gd name="connsiteX38" fmla="*/ 155317 w 445102"/>
                <a:gd name="connsiteY38" fmla="*/ 520436 h 679898"/>
                <a:gd name="connsiteX39" fmla="*/ 148403 w 445102"/>
                <a:gd name="connsiteY39" fmla="*/ 520779 h 679898"/>
                <a:gd name="connsiteX40" fmla="*/ 141490 w 445102"/>
                <a:gd name="connsiteY40" fmla="*/ 520436 h 679898"/>
                <a:gd name="connsiteX41" fmla="*/ 139605 w 445102"/>
                <a:gd name="connsiteY41" fmla="*/ 520151 h 679898"/>
                <a:gd name="connsiteX42" fmla="*/ 134691 w 445102"/>
                <a:gd name="connsiteY42" fmla="*/ 519408 h 679898"/>
                <a:gd name="connsiteX43" fmla="*/ 132748 w 445102"/>
                <a:gd name="connsiteY43" fmla="*/ 518951 h 679898"/>
                <a:gd name="connsiteX44" fmla="*/ 128121 w 445102"/>
                <a:gd name="connsiteY44" fmla="*/ 517751 h 679898"/>
                <a:gd name="connsiteX45" fmla="*/ 126350 w 445102"/>
                <a:gd name="connsiteY45" fmla="*/ 517180 h 679898"/>
                <a:gd name="connsiteX46" fmla="*/ 121779 w 445102"/>
                <a:gd name="connsiteY46" fmla="*/ 515523 h 679898"/>
                <a:gd name="connsiteX47" fmla="*/ 120236 w 445102"/>
                <a:gd name="connsiteY47" fmla="*/ 514837 h 679898"/>
                <a:gd name="connsiteX48" fmla="*/ 115723 w 445102"/>
                <a:gd name="connsiteY48" fmla="*/ 512666 h 679898"/>
                <a:gd name="connsiteX49" fmla="*/ 114408 w 445102"/>
                <a:gd name="connsiteY49" fmla="*/ 511923 h 679898"/>
                <a:gd name="connsiteX50" fmla="*/ 109952 w 445102"/>
                <a:gd name="connsiteY50" fmla="*/ 509238 h 679898"/>
                <a:gd name="connsiteX51" fmla="*/ 108810 w 445102"/>
                <a:gd name="connsiteY51" fmla="*/ 508495 h 679898"/>
                <a:gd name="connsiteX52" fmla="*/ 104581 w 445102"/>
                <a:gd name="connsiteY52" fmla="*/ 505353 h 679898"/>
                <a:gd name="connsiteX53" fmla="*/ 103553 w 445102"/>
                <a:gd name="connsiteY53" fmla="*/ 504553 h 679898"/>
                <a:gd name="connsiteX54" fmla="*/ 99668 w 445102"/>
                <a:gd name="connsiteY54" fmla="*/ 501011 h 679898"/>
                <a:gd name="connsiteX55" fmla="*/ 98697 w 445102"/>
                <a:gd name="connsiteY55" fmla="*/ 500039 h 679898"/>
                <a:gd name="connsiteX56" fmla="*/ 95269 w 445102"/>
                <a:gd name="connsiteY56" fmla="*/ 496269 h 679898"/>
                <a:gd name="connsiteX57" fmla="*/ 94240 w 445102"/>
                <a:gd name="connsiteY57" fmla="*/ 495069 h 679898"/>
                <a:gd name="connsiteX58" fmla="*/ 91441 w 445102"/>
                <a:gd name="connsiteY58" fmla="*/ 491355 h 679898"/>
                <a:gd name="connsiteX59" fmla="*/ 90241 w 445102"/>
                <a:gd name="connsiteY59" fmla="*/ 489698 h 679898"/>
                <a:gd name="connsiteX60" fmla="*/ 88355 w 445102"/>
                <a:gd name="connsiteY60" fmla="*/ 486556 h 679898"/>
                <a:gd name="connsiteX61" fmla="*/ 86813 w 445102"/>
                <a:gd name="connsiteY61" fmla="*/ 483928 h 679898"/>
                <a:gd name="connsiteX62" fmla="*/ 86527 w 445102"/>
                <a:gd name="connsiteY62" fmla="*/ 483356 h 679898"/>
                <a:gd name="connsiteX63" fmla="*/ 79157 w 445102"/>
                <a:gd name="connsiteY63" fmla="*/ 459703 h 679898"/>
                <a:gd name="connsiteX64" fmla="*/ 75491 w 445102"/>
                <a:gd name="connsiteY64" fmla="*/ 459703 h 679898"/>
                <a:gd name="connsiteX65" fmla="*/ 89963 w 445102"/>
                <a:gd name="connsiteY65" fmla="*/ 423971 h 679898"/>
                <a:gd name="connsiteX66" fmla="*/ 90069 w 445102"/>
                <a:gd name="connsiteY66" fmla="*/ 423393 h 679898"/>
                <a:gd name="connsiteX67" fmla="*/ 90069 w 445102"/>
                <a:gd name="connsiteY67" fmla="*/ 450618 h 679898"/>
                <a:gd name="connsiteX68" fmla="*/ 90183 w 445102"/>
                <a:gd name="connsiteY68" fmla="*/ 453761 h 679898"/>
                <a:gd name="connsiteX69" fmla="*/ 91841 w 445102"/>
                <a:gd name="connsiteY69" fmla="*/ 465130 h 679898"/>
                <a:gd name="connsiteX70" fmla="*/ 93383 w 445102"/>
                <a:gd name="connsiteY70" fmla="*/ 470273 h 679898"/>
                <a:gd name="connsiteX71" fmla="*/ 93611 w 445102"/>
                <a:gd name="connsiteY71" fmla="*/ 470844 h 679898"/>
                <a:gd name="connsiteX72" fmla="*/ 95383 w 445102"/>
                <a:gd name="connsiteY72" fmla="*/ 475186 h 679898"/>
                <a:gd name="connsiteX73" fmla="*/ 96011 w 445102"/>
                <a:gd name="connsiteY73" fmla="*/ 476443 h 679898"/>
                <a:gd name="connsiteX74" fmla="*/ 97783 w 445102"/>
                <a:gd name="connsiteY74" fmla="*/ 479871 h 679898"/>
                <a:gd name="connsiteX75" fmla="*/ 98982 w 445102"/>
                <a:gd name="connsiteY75" fmla="*/ 481813 h 679898"/>
                <a:gd name="connsiteX76" fmla="*/ 100639 w 445102"/>
                <a:gd name="connsiteY76" fmla="*/ 484327 h 679898"/>
                <a:gd name="connsiteX77" fmla="*/ 102467 w 445102"/>
                <a:gd name="connsiteY77" fmla="*/ 486784 h 679898"/>
                <a:gd name="connsiteX78" fmla="*/ 103839 w 445102"/>
                <a:gd name="connsiteY78" fmla="*/ 488556 h 679898"/>
                <a:gd name="connsiteX79" fmla="*/ 106410 w 445102"/>
                <a:gd name="connsiteY79" fmla="*/ 491355 h 679898"/>
                <a:gd name="connsiteX80" fmla="*/ 107495 w 445102"/>
                <a:gd name="connsiteY80" fmla="*/ 492498 h 679898"/>
                <a:gd name="connsiteX81" fmla="*/ 110695 w 445102"/>
                <a:gd name="connsiteY81" fmla="*/ 495412 h 679898"/>
                <a:gd name="connsiteX82" fmla="*/ 111495 w 445102"/>
                <a:gd name="connsiteY82" fmla="*/ 496154 h 679898"/>
                <a:gd name="connsiteX83" fmla="*/ 115266 w 445102"/>
                <a:gd name="connsiteY83" fmla="*/ 499011 h 679898"/>
                <a:gd name="connsiteX84" fmla="*/ 115894 w 445102"/>
                <a:gd name="connsiteY84" fmla="*/ 499468 h 679898"/>
                <a:gd name="connsiteX85" fmla="*/ 120122 w 445102"/>
                <a:gd name="connsiteY85" fmla="*/ 502039 h 679898"/>
                <a:gd name="connsiteX86" fmla="*/ 120693 w 445102"/>
                <a:gd name="connsiteY86" fmla="*/ 502382 h 679898"/>
                <a:gd name="connsiteX87" fmla="*/ 125150 w 445102"/>
                <a:gd name="connsiteY87" fmla="*/ 504496 h 679898"/>
                <a:gd name="connsiteX88" fmla="*/ 125778 w 445102"/>
                <a:gd name="connsiteY88" fmla="*/ 504782 h 679898"/>
                <a:gd name="connsiteX89" fmla="*/ 130292 w 445102"/>
                <a:gd name="connsiteY89" fmla="*/ 506438 h 679898"/>
                <a:gd name="connsiteX90" fmla="*/ 131149 w 445102"/>
                <a:gd name="connsiteY90" fmla="*/ 506724 h 679898"/>
                <a:gd name="connsiteX91" fmla="*/ 135605 w 445102"/>
                <a:gd name="connsiteY91" fmla="*/ 507867 h 679898"/>
                <a:gd name="connsiteX92" fmla="*/ 136691 w 445102"/>
                <a:gd name="connsiteY92" fmla="*/ 508153 h 679898"/>
                <a:gd name="connsiteX93" fmla="*/ 141205 w 445102"/>
                <a:gd name="connsiteY93" fmla="*/ 508838 h 679898"/>
                <a:gd name="connsiteX94" fmla="*/ 142461 w 445102"/>
                <a:gd name="connsiteY94" fmla="*/ 509009 h 679898"/>
                <a:gd name="connsiteX95" fmla="*/ 148347 w 445102"/>
                <a:gd name="connsiteY95" fmla="*/ 509295 h 679898"/>
                <a:gd name="connsiteX96" fmla="*/ 154231 w 445102"/>
                <a:gd name="connsiteY96" fmla="*/ 509009 h 679898"/>
                <a:gd name="connsiteX97" fmla="*/ 155488 w 445102"/>
                <a:gd name="connsiteY97" fmla="*/ 508838 h 679898"/>
                <a:gd name="connsiteX98" fmla="*/ 160002 w 445102"/>
                <a:gd name="connsiteY98" fmla="*/ 508153 h 679898"/>
                <a:gd name="connsiteX99" fmla="*/ 161088 w 445102"/>
                <a:gd name="connsiteY99" fmla="*/ 507867 h 679898"/>
                <a:gd name="connsiteX100" fmla="*/ 165544 w 445102"/>
                <a:gd name="connsiteY100" fmla="*/ 506724 h 679898"/>
                <a:gd name="connsiteX101" fmla="*/ 166401 w 445102"/>
                <a:gd name="connsiteY101" fmla="*/ 506438 h 679898"/>
                <a:gd name="connsiteX102" fmla="*/ 170915 w 445102"/>
                <a:gd name="connsiteY102" fmla="*/ 504782 h 679898"/>
                <a:gd name="connsiteX103" fmla="*/ 171543 w 445102"/>
                <a:gd name="connsiteY103" fmla="*/ 504496 h 679898"/>
                <a:gd name="connsiteX104" fmla="*/ 176000 w 445102"/>
                <a:gd name="connsiteY104" fmla="*/ 502382 h 679898"/>
                <a:gd name="connsiteX105" fmla="*/ 176571 w 445102"/>
                <a:gd name="connsiteY105" fmla="*/ 502039 h 679898"/>
                <a:gd name="connsiteX106" fmla="*/ 180799 w 445102"/>
                <a:gd name="connsiteY106" fmla="*/ 499468 h 679898"/>
                <a:gd name="connsiteX107" fmla="*/ 181427 w 445102"/>
                <a:gd name="connsiteY107" fmla="*/ 499011 h 679898"/>
                <a:gd name="connsiteX108" fmla="*/ 185198 w 445102"/>
                <a:gd name="connsiteY108" fmla="*/ 496154 h 679898"/>
                <a:gd name="connsiteX109" fmla="*/ 185998 w 445102"/>
                <a:gd name="connsiteY109" fmla="*/ 495412 h 679898"/>
                <a:gd name="connsiteX110" fmla="*/ 189198 w 445102"/>
                <a:gd name="connsiteY110" fmla="*/ 492498 h 679898"/>
                <a:gd name="connsiteX111" fmla="*/ 190283 w 445102"/>
                <a:gd name="connsiteY111" fmla="*/ 491355 h 679898"/>
                <a:gd name="connsiteX112" fmla="*/ 192854 w 445102"/>
                <a:gd name="connsiteY112" fmla="*/ 488556 h 679898"/>
                <a:gd name="connsiteX113" fmla="*/ 194226 w 445102"/>
                <a:gd name="connsiteY113" fmla="*/ 486784 h 679898"/>
                <a:gd name="connsiteX114" fmla="*/ 196054 w 445102"/>
                <a:gd name="connsiteY114" fmla="*/ 484327 h 679898"/>
                <a:gd name="connsiteX115" fmla="*/ 197711 w 445102"/>
                <a:gd name="connsiteY115" fmla="*/ 481813 h 679898"/>
                <a:gd name="connsiteX116" fmla="*/ 198910 w 445102"/>
                <a:gd name="connsiteY116" fmla="*/ 479871 h 679898"/>
                <a:gd name="connsiteX117" fmla="*/ 200682 w 445102"/>
                <a:gd name="connsiteY117" fmla="*/ 476443 h 679898"/>
                <a:gd name="connsiteX118" fmla="*/ 201310 w 445102"/>
                <a:gd name="connsiteY118" fmla="*/ 475186 h 679898"/>
                <a:gd name="connsiteX119" fmla="*/ 203081 w 445102"/>
                <a:gd name="connsiteY119" fmla="*/ 470844 h 679898"/>
                <a:gd name="connsiteX120" fmla="*/ 203309 w 445102"/>
                <a:gd name="connsiteY120" fmla="*/ 470273 h 679898"/>
                <a:gd name="connsiteX121" fmla="*/ 204852 w 445102"/>
                <a:gd name="connsiteY121" fmla="*/ 465130 h 679898"/>
                <a:gd name="connsiteX122" fmla="*/ 206509 w 445102"/>
                <a:gd name="connsiteY122" fmla="*/ 453761 h 679898"/>
                <a:gd name="connsiteX123" fmla="*/ 206624 w 445102"/>
                <a:gd name="connsiteY123" fmla="*/ 450618 h 679898"/>
                <a:gd name="connsiteX124" fmla="*/ 206624 w 445102"/>
                <a:gd name="connsiteY124" fmla="*/ 414681 h 679898"/>
                <a:gd name="connsiteX125" fmla="*/ 147089 w 445102"/>
                <a:gd name="connsiteY125" fmla="*/ 424736 h 679898"/>
                <a:gd name="connsiteX126" fmla="*/ 133949 w 445102"/>
                <a:gd name="connsiteY126" fmla="*/ 424222 h 679898"/>
                <a:gd name="connsiteX127" fmla="*/ 133320 w 445102"/>
                <a:gd name="connsiteY127" fmla="*/ 424165 h 679898"/>
                <a:gd name="connsiteX128" fmla="*/ 91458 w 445102"/>
                <a:gd name="connsiteY128" fmla="*/ 415815 h 679898"/>
                <a:gd name="connsiteX129" fmla="*/ 93746 w 445102"/>
                <a:gd name="connsiteY129" fmla="*/ 403336 h 679898"/>
                <a:gd name="connsiteX130" fmla="*/ 148354 w 445102"/>
                <a:gd name="connsiteY130" fmla="*/ 413231 h 679898"/>
                <a:gd name="connsiteX131" fmla="*/ 210223 w 445102"/>
                <a:gd name="connsiteY131" fmla="*/ 401026 h 679898"/>
                <a:gd name="connsiteX132" fmla="*/ 215193 w 445102"/>
                <a:gd name="connsiteY132" fmla="*/ 399026 h 679898"/>
                <a:gd name="connsiteX133" fmla="*/ 317407 w 445102"/>
                <a:gd name="connsiteY133" fmla="*/ 242935 h 679898"/>
                <a:gd name="connsiteX134" fmla="*/ 317407 w 445102"/>
                <a:gd name="connsiteY134" fmla="*/ 181802 h 679898"/>
                <a:gd name="connsiteX135" fmla="*/ 147032 w 445102"/>
                <a:gd name="connsiteY135" fmla="*/ 11427 h 679898"/>
                <a:gd name="connsiteX136" fmla="*/ 26622 w 445102"/>
                <a:gd name="connsiteY136" fmla="*/ 61391 h 679898"/>
                <a:gd name="connsiteX137" fmla="*/ 9257 w 445102"/>
                <a:gd name="connsiteY137" fmla="*/ 87123 h 679898"/>
                <a:gd name="connsiteX138" fmla="*/ 0 w 445102"/>
                <a:gd name="connsiteY138" fmla="*/ 79856 h 679898"/>
                <a:gd name="connsiteX139" fmla="*/ 24486 w 445102"/>
                <a:gd name="connsiteY139" fmla="*/ 47650 h 679898"/>
                <a:gd name="connsiteX140" fmla="*/ 147032 w 445102"/>
                <a:gd name="connsiteY140" fmla="*/ 0 h 679898"/>
                <a:gd name="connsiteX141" fmla="*/ 328891 w 445102"/>
                <a:gd name="connsiteY141" fmla="*/ 176031 h 679898"/>
                <a:gd name="connsiteX142" fmla="*/ 328891 w 445102"/>
                <a:gd name="connsiteY142" fmla="*/ 181802 h 679898"/>
                <a:gd name="connsiteX143" fmla="*/ 328891 w 445102"/>
                <a:gd name="connsiteY143" fmla="*/ 242935 h 679898"/>
                <a:gd name="connsiteX144" fmla="*/ 328891 w 445102"/>
                <a:gd name="connsiteY144" fmla="*/ 244021 h 679898"/>
                <a:gd name="connsiteX145" fmla="*/ 357687 w 445102"/>
                <a:gd name="connsiteY145" fmla="*/ 210026 h 679898"/>
                <a:gd name="connsiteX146" fmla="*/ 328891 w 445102"/>
                <a:gd name="connsiteY146" fmla="*/ 176031 h 67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445102" h="679898">
                  <a:moveTo>
                    <a:pt x="147032" y="0"/>
                  </a:moveTo>
                  <a:cubicBezTo>
                    <a:pt x="241418" y="0"/>
                    <a:pt x="319235" y="72275"/>
                    <a:pt x="328034" y="164375"/>
                  </a:cubicBezTo>
                  <a:cubicBezTo>
                    <a:pt x="351059" y="166832"/>
                    <a:pt x="369057" y="186372"/>
                    <a:pt x="369057" y="210026"/>
                  </a:cubicBezTo>
                  <a:cubicBezTo>
                    <a:pt x="369057" y="233565"/>
                    <a:pt x="351231" y="252991"/>
                    <a:pt x="328377" y="255619"/>
                  </a:cubicBezTo>
                  <a:cubicBezTo>
                    <a:pt x="323520" y="325265"/>
                    <a:pt x="279412" y="384171"/>
                    <a:pt x="218050" y="410339"/>
                  </a:cubicBezTo>
                  <a:lnTo>
                    <a:pt x="218050" y="448276"/>
                  </a:lnTo>
                  <a:lnTo>
                    <a:pt x="255073" y="448276"/>
                  </a:lnTo>
                  <a:cubicBezTo>
                    <a:pt x="359858" y="448276"/>
                    <a:pt x="445102" y="533520"/>
                    <a:pt x="445102" y="638304"/>
                  </a:cubicBezTo>
                  <a:lnTo>
                    <a:pt x="445102" y="679898"/>
                  </a:lnTo>
                  <a:lnTo>
                    <a:pt x="174723" y="679898"/>
                  </a:lnTo>
                  <a:lnTo>
                    <a:pt x="173567" y="668471"/>
                  </a:lnTo>
                  <a:lnTo>
                    <a:pt x="433675" y="668471"/>
                  </a:lnTo>
                  <a:lnTo>
                    <a:pt x="433847" y="668471"/>
                  </a:lnTo>
                  <a:lnTo>
                    <a:pt x="433847" y="638304"/>
                  </a:lnTo>
                  <a:cubicBezTo>
                    <a:pt x="433847" y="539805"/>
                    <a:pt x="353745" y="459703"/>
                    <a:pt x="255245" y="459703"/>
                  </a:cubicBezTo>
                  <a:lnTo>
                    <a:pt x="217650" y="459703"/>
                  </a:lnTo>
                  <a:cubicBezTo>
                    <a:pt x="216622" y="468159"/>
                    <a:pt x="214051" y="476100"/>
                    <a:pt x="210280" y="483356"/>
                  </a:cubicBezTo>
                  <a:cubicBezTo>
                    <a:pt x="210166" y="483528"/>
                    <a:pt x="210109" y="483756"/>
                    <a:pt x="209995" y="483928"/>
                  </a:cubicBezTo>
                  <a:cubicBezTo>
                    <a:pt x="209538" y="484842"/>
                    <a:pt x="208966" y="485699"/>
                    <a:pt x="208452" y="486556"/>
                  </a:cubicBezTo>
                  <a:cubicBezTo>
                    <a:pt x="207823" y="487641"/>
                    <a:pt x="207252" y="488670"/>
                    <a:pt x="206567" y="489698"/>
                  </a:cubicBezTo>
                  <a:cubicBezTo>
                    <a:pt x="206166" y="490269"/>
                    <a:pt x="205766" y="490784"/>
                    <a:pt x="205366" y="491355"/>
                  </a:cubicBezTo>
                  <a:cubicBezTo>
                    <a:pt x="204452" y="492612"/>
                    <a:pt x="203538" y="493869"/>
                    <a:pt x="202567" y="495069"/>
                  </a:cubicBezTo>
                  <a:cubicBezTo>
                    <a:pt x="202224" y="495469"/>
                    <a:pt x="201881" y="495869"/>
                    <a:pt x="201539" y="496269"/>
                  </a:cubicBezTo>
                  <a:cubicBezTo>
                    <a:pt x="200453" y="497582"/>
                    <a:pt x="199310" y="498840"/>
                    <a:pt x="198111" y="500039"/>
                  </a:cubicBezTo>
                  <a:cubicBezTo>
                    <a:pt x="197768" y="500383"/>
                    <a:pt x="197482" y="500668"/>
                    <a:pt x="197139" y="501011"/>
                  </a:cubicBezTo>
                  <a:cubicBezTo>
                    <a:pt x="195882" y="502268"/>
                    <a:pt x="194625" y="503410"/>
                    <a:pt x="193254" y="504553"/>
                  </a:cubicBezTo>
                  <a:cubicBezTo>
                    <a:pt x="192911" y="504839"/>
                    <a:pt x="192568" y="505067"/>
                    <a:pt x="192226" y="505353"/>
                  </a:cubicBezTo>
                  <a:cubicBezTo>
                    <a:pt x="190854" y="506438"/>
                    <a:pt x="189426" y="507467"/>
                    <a:pt x="187997" y="508495"/>
                  </a:cubicBezTo>
                  <a:cubicBezTo>
                    <a:pt x="187598" y="508724"/>
                    <a:pt x="187255" y="509009"/>
                    <a:pt x="186855" y="509238"/>
                  </a:cubicBezTo>
                  <a:cubicBezTo>
                    <a:pt x="185370" y="510152"/>
                    <a:pt x="183941" y="511066"/>
                    <a:pt x="182399" y="511923"/>
                  </a:cubicBezTo>
                  <a:cubicBezTo>
                    <a:pt x="181941" y="512209"/>
                    <a:pt x="181541" y="512437"/>
                    <a:pt x="181084" y="512666"/>
                  </a:cubicBezTo>
                  <a:cubicBezTo>
                    <a:pt x="179656" y="513409"/>
                    <a:pt x="178113" y="514152"/>
                    <a:pt x="176571" y="514837"/>
                  </a:cubicBezTo>
                  <a:cubicBezTo>
                    <a:pt x="176057" y="515066"/>
                    <a:pt x="175542" y="515294"/>
                    <a:pt x="175028" y="515523"/>
                  </a:cubicBezTo>
                  <a:cubicBezTo>
                    <a:pt x="173543" y="516094"/>
                    <a:pt x="172000" y="516666"/>
                    <a:pt x="170458" y="517180"/>
                  </a:cubicBezTo>
                  <a:cubicBezTo>
                    <a:pt x="169829" y="517351"/>
                    <a:pt x="169257" y="517580"/>
                    <a:pt x="168686" y="517751"/>
                  </a:cubicBezTo>
                  <a:cubicBezTo>
                    <a:pt x="167201" y="518208"/>
                    <a:pt x="165601" y="518608"/>
                    <a:pt x="164059" y="518951"/>
                  </a:cubicBezTo>
                  <a:cubicBezTo>
                    <a:pt x="163373" y="519123"/>
                    <a:pt x="162744" y="519294"/>
                    <a:pt x="162116" y="519408"/>
                  </a:cubicBezTo>
                  <a:cubicBezTo>
                    <a:pt x="160459" y="519694"/>
                    <a:pt x="158859" y="519922"/>
                    <a:pt x="157202" y="520151"/>
                  </a:cubicBezTo>
                  <a:cubicBezTo>
                    <a:pt x="156574" y="520265"/>
                    <a:pt x="155945" y="520379"/>
                    <a:pt x="155317" y="520436"/>
                  </a:cubicBezTo>
                  <a:cubicBezTo>
                    <a:pt x="153031" y="520665"/>
                    <a:pt x="150746" y="520779"/>
                    <a:pt x="148403" y="520779"/>
                  </a:cubicBezTo>
                  <a:cubicBezTo>
                    <a:pt x="146061" y="520779"/>
                    <a:pt x="143776" y="520665"/>
                    <a:pt x="141490" y="520436"/>
                  </a:cubicBezTo>
                  <a:cubicBezTo>
                    <a:pt x="140862" y="520322"/>
                    <a:pt x="140233" y="520208"/>
                    <a:pt x="139605" y="520151"/>
                  </a:cubicBezTo>
                  <a:cubicBezTo>
                    <a:pt x="137948" y="519922"/>
                    <a:pt x="136291" y="519751"/>
                    <a:pt x="134691" y="519408"/>
                  </a:cubicBezTo>
                  <a:cubicBezTo>
                    <a:pt x="134006" y="519294"/>
                    <a:pt x="133377" y="519123"/>
                    <a:pt x="132748" y="518951"/>
                  </a:cubicBezTo>
                  <a:cubicBezTo>
                    <a:pt x="131206" y="518608"/>
                    <a:pt x="129663" y="518208"/>
                    <a:pt x="128121" y="517751"/>
                  </a:cubicBezTo>
                  <a:cubicBezTo>
                    <a:pt x="127493" y="517580"/>
                    <a:pt x="126921" y="517351"/>
                    <a:pt x="126350" y="517180"/>
                  </a:cubicBezTo>
                  <a:cubicBezTo>
                    <a:pt x="124807" y="516666"/>
                    <a:pt x="123264" y="516151"/>
                    <a:pt x="121779" y="515523"/>
                  </a:cubicBezTo>
                  <a:cubicBezTo>
                    <a:pt x="121265" y="515294"/>
                    <a:pt x="120750" y="515066"/>
                    <a:pt x="120236" y="514837"/>
                  </a:cubicBezTo>
                  <a:cubicBezTo>
                    <a:pt x="118694" y="514152"/>
                    <a:pt x="117208" y="513466"/>
                    <a:pt x="115723" y="512666"/>
                  </a:cubicBezTo>
                  <a:cubicBezTo>
                    <a:pt x="115266" y="512437"/>
                    <a:pt x="114865" y="512152"/>
                    <a:pt x="114408" y="511923"/>
                  </a:cubicBezTo>
                  <a:cubicBezTo>
                    <a:pt x="112866" y="511066"/>
                    <a:pt x="111380" y="510210"/>
                    <a:pt x="109952" y="509238"/>
                  </a:cubicBezTo>
                  <a:cubicBezTo>
                    <a:pt x="109552" y="509009"/>
                    <a:pt x="109210" y="508781"/>
                    <a:pt x="108810" y="508495"/>
                  </a:cubicBezTo>
                  <a:cubicBezTo>
                    <a:pt x="107381" y="507524"/>
                    <a:pt x="105953" y="506438"/>
                    <a:pt x="104581" y="505353"/>
                  </a:cubicBezTo>
                  <a:cubicBezTo>
                    <a:pt x="104239" y="505124"/>
                    <a:pt x="103896" y="504839"/>
                    <a:pt x="103553" y="504553"/>
                  </a:cubicBezTo>
                  <a:cubicBezTo>
                    <a:pt x="102239" y="503410"/>
                    <a:pt x="100925" y="502211"/>
                    <a:pt x="99668" y="501011"/>
                  </a:cubicBezTo>
                  <a:cubicBezTo>
                    <a:pt x="99325" y="500668"/>
                    <a:pt x="99039" y="500383"/>
                    <a:pt x="98697" y="500039"/>
                  </a:cubicBezTo>
                  <a:cubicBezTo>
                    <a:pt x="97497" y="498840"/>
                    <a:pt x="96354" y="497582"/>
                    <a:pt x="95269" y="496269"/>
                  </a:cubicBezTo>
                  <a:cubicBezTo>
                    <a:pt x="94926" y="495869"/>
                    <a:pt x="94583" y="495469"/>
                    <a:pt x="94240" y="495069"/>
                  </a:cubicBezTo>
                  <a:cubicBezTo>
                    <a:pt x="93269" y="493869"/>
                    <a:pt x="92355" y="492612"/>
                    <a:pt x="91441" y="491355"/>
                  </a:cubicBezTo>
                  <a:cubicBezTo>
                    <a:pt x="91041" y="490784"/>
                    <a:pt x="90641" y="490269"/>
                    <a:pt x="90241" y="489698"/>
                  </a:cubicBezTo>
                  <a:cubicBezTo>
                    <a:pt x="89612" y="488670"/>
                    <a:pt x="88984" y="487584"/>
                    <a:pt x="88355" y="486556"/>
                  </a:cubicBezTo>
                  <a:cubicBezTo>
                    <a:pt x="87841" y="485699"/>
                    <a:pt x="87270" y="484842"/>
                    <a:pt x="86813" y="483928"/>
                  </a:cubicBezTo>
                  <a:cubicBezTo>
                    <a:pt x="86698" y="483756"/>
                    <a:pt x="86641" y="483528"/>
                    <a:pt x="86527" y="483356"/>
                  </a:cubicBezTo>
                  <a:cubicBezTo>
                    <a:pt x="82756" y="476100"/>
                    <a:pt x="80185" y="468159"/>
                    <a:pt x="79157" y="459703"/>
                  </a:cubicBezTo>
                  <a:lnTo>
                    <a:pt x="75491" y="459703"/>
                  </a:lnTo>
                  <a:lnTo>
                    <a:pt x="89963" y="423971"/>
                  </a:lnTo>
                  <a:lnTo>
                    <a:pt x="90069" y="423393"/>
                  </a:lnTo>
                  <a:lnTo>
                    <a:pt x="90069" y="450618"/>
                  </a:lnTo>
                  <a:lnTo>
                    <a:pt x="90183" y="453761"/>
                  </a:lnTo>
                  <a:cubicBezTo>
                    <a:pt x="90412" y="457703"/>
                    <a:pt x="90927" y="461474"/>
                    <a:pt x="91841" y="465130"/>
                  </a:cubicBezTo>
                  <a:cubicBezTo>
                    <a:pt x="92298" y="466845"/>
                    <a:pt x="92812" y="468558"/>
                    <a:pt x="93383" y="470273"/>
                  </a:cubicBezTo>
                  <a:cubicBezTo>
                    <a:pt x="93441" y="470444"/>
                    <a:pt x="93555" y="470673"/>
                    <a:pt x="93611" y="470844"/>
                  </a:cubicBezTo>
                  <a:cubicBezTo>
                    <a:pt x="94183" y="472329"/>
                    <a:pt x="94754" y="473758"/>
                    <a:pt x="95383" y="475186"/>
                  </a:cubicBezTo>
                  <a:cubicBezTo>
                    <a:pt x="95611" y="475586"/>
                    <a:pt x="95783" y="476043"/>
                    <a:pt x="96011" y="476443"/>
                  </a:cubicBezTo>
                  <a:cubicBezTo>
                    <a:pt x="96582" y="477586"/>
                    <a:pt x="97154" y="478728"/>
                    <a:pt x="97783" y="479871"/>
                  </a:cubicBezTo>
                  <a:cubicBezTo>
                    <a:pt x="98182" y="480557"/>
                    <a:pt x="98582" y="481185"/>
                    <a:pt x="98982" y="481813"/>
                  </a:cubicBezTo>
                  <a:cubicBezTo>
                    <a:pt x="99553" y="482671"/>
                    <a:pt x="100068" y="483528"/>
                    <a:pt x="100639" y="484327"/>
                  </a:cubicBezTo>
                  <a:cubicBezTo>
                    <a:pt x="101211" y="485184"/>
                    <a:pt x="101839" y="485985"/>
                    <a:pt x="102467" y="486784"/>
                  </a:cubicBezTo>
                  <a:cubicBezTo>
                    <a:pt x="102925" y="487356"/>
                    <a:pt x="103382" y="487984"/>
                    <a:pt x="103839" y="488556"/>
                  </a:cubicBezTo>
                  <a:cubicBezTo>
                    <a:pt x="104696" y="489527"/>
                    <a:pt x="105553" y="490441"/>
                    <a:pt x="106410" y="491355"/>
                  </a:cubicBezTo>
                  <a:cubicBezTo>
                    <a:pt x="106753" y="491755"/>
                    <a:pt x="107095" y="492098"/>
                    <a:pt x="107495" y="492498"/>
                  </a:cubicBezTo>
                  <a:cubicBezTo>
                    <a:pt x="108524" y="493526"/>
                    <a:pt x="109609" y="494498"/>
                    <a:pt x="110695" y="495412"/>
                  </a:cubicBezTo>
                  <a:cubicBezTo>
                    <a:pt x="110923" y="495697"/>
                    <a:pt x="111209" y="495926"/>
                    <a:pt x="111495" y="496154"/>
                  </a:cubicBezTo>
                  <a:cubicBezTo>
                    <a:pt x="112695" y="497182"/>
                    <a:pt x="113951" y="498097"/>
                    <a:pt x="115266" y="499011"/>
                  </a:cubicBezTo>
                  <a:cubicBezTo>
                    <a:pt x="115494" y="499182"/>
                    <a:pt x="115666" y="499297"/>
                    <a:pt x="115894" y="499468"/>
                  </a:cubicBezTo>
                  <a:cubicBezTo>
                    <a:pt x="117265" y="500383"/>
                    <a:pt x="118694" y="501239"/>
                    <a:pt x="120122" y="502039"/>
                  </a:cubicBezTo>
                  <a:cubicBezTo>
                    <a:pt x="120293" y="502153"/>
                    <a:pt x="120522" y="502268"/>
                    <a:pt x="120693" y="502382"/>
                  </a:cubicBezTo>
                  <a:cubicBezTo>
                    <a:pt x="122179" y="503125"/>
                    <a:pt x="123664" y="503811"/>
                    <a:pt x="125150" y="504496"/>
                  </a:cubicBezTo>
                  <a:cubicBezTo>
                    <a:pt x="125321" y="504553"/>
                    <a:pt x="125550" y="504667"/>
                    <a:pt x="125778" y="504782"/>
                  </a:cubicBezTo>
                  <a:cubicBezTo>
                    <a:pt x="127264" y="505410"/>
                    <a:pt x="128749" y="505924"/>
                    <a:pt x="130292" y="506438"/>
                  </a:cubicBezTo>
                  <a:cubicBezTo>
                    <a:pt x="130578" y="506495"/>
                    <a:pt x="130863" y="506610"/>
                    <a:pt x="131149" y="506724"/>
                  </a:cubicBezTo>
                  <a:cubicBezTo>
                    <a:pt x="132577" y="507181"/>
                    <a:pt x="134120" y="507524"/>
                    <a:pt x="135605" y="507867"/>
                  </a:cubicBezTo>
                  <a:cubicBezTo>
                    <a:pt x="135949" y="507981"/>
                    <a:pt x="136291" y="508095"/>
                    <a:pt x="136691" y="508153"/>
                  </a:cubicBezTo>
                  <a:cubicBezTo>
                    <a:pt x="138176" y="508438"/>
                    <a:pt x="139662" y="508667"/>
                    <a:pt x="141205" y="508838"/>
                  </a:cubicBezTo>
                  <a:cubicBezTo>
                    <a:pt x="141662" y="508895"/>
                    <a:pt x="142061" y="508952"/>
                    <a:pt x="142461" y="509009"/>
                  </a:cubicBezTo>
                  <a:cubicBezTo>
                    <a:pt x="144404" y="509181"/>
                    <a:pt x="146347" y="509295"/>
                    <a:pt x="148347" y="509295"/>
                  </a:cubicBezTo>
                  <a:cubicBezTo>
                    <a:pt x="150346" y="509295"/>
                    <a:pt x="152289" y="509181"/>
                    <a:pt x="154231" y="509009"/>
                  </a:cubicBezTo>
                  <a:cubicBezTo>
                    <a:pt x="154689" y="508952"/>
                    <a:pt x="155088" y="508895"/>
                    <a:pt x="155488" y="508838"/>
                  </a:cubicBezTo>
                  <a:cubicBezTo>
                    <a:pt x="157031" y="508667"/>
                    <a:pt x="158516" y="508438"/>
                    <a:pt x="160002" y="508153"/>
                  </a:cubicBezTo>
                  <a:cubicBezTo>
                    <a:pt x="160344" y="508038"/>
                    <a:pt x="160687" y="507924"/>
                    <a:pt x="161088" y="507867"/>
                  </a:cubicBezTo>
                  <a:cubicBezTo>
                    <a:pt x="162573" y="507524"/>
                    <a:pt x="164059" y="507181"/>
                    <a:pt x="165544" y="506724"/>
                  </a:cubicBezTo>
                  <a:cubicBezTo>
                    <a:pt x="165829" y="506667"/>
                    <a:pt x="166115" y="506553"/>
                    <a:pt x="166401" y="506438"/>
                  </a:cubicBezTo>
                  <a:cubicBezTo>
                    <a:pt x="167944" y="505924"/>
                    <a:pt x="169429" y="505410"/>
                    <a:pt x="170915" y="504782"/>
                  </a:cubicBezTo>
                  <a:cubicBezTo>
                    <a:pt x="171086" y="504724"/>
                    <a:pt x="171314" y="504610"/>
                    <a:pt x="171543" y="504496"/>
                  </a:cubicBezTo>
                  <a:cubicBezTo>
                    <a:pt x="173086" y="503868"/>
                    <a:pt x="174571" y="503182"/>
                    <a:pt x="176000" y="502382"/>
                  </a:cubicBezTo>
                  <a:cubicBezTo>
                    <a:pt x="176171" y="502268"/>
                    <a:pt x="176400" y="502153"/>
                    <a:pt x="176571" y="502039"/>
                  </a:cubicBezTo>
                  <a:cubicBezTo>
                    <a:pt x="178056" y="501239"/>
                    <a:pt x="179428" y="500383"/>
                    <a:pt x="180799" y="499468"/>
                  </a:cubicBezTo>
                  <a:cubicBezTo>
                    <a:pt x="181027" y="499354"/>
                    <a:pt x="181199" y="499182"/>
                    <a:pt x="181427" y="499011"/>
                  </a:cubicBezTo>
                  <a:cubicBezTo>
                    <a:pt x="182684" y="498097"/>
                    <a:pt x="183998" y="497125"/>
                    <a:pt x="185198" y="496154"/>
                  </a:cubicBezTo>
                  <a:cubicBezTo>
                    <a:pt x="185427" y="495926"/>
                    <a:pt x="185712" y="495640"/>
                    <a:pt x="185998" y="495412"/>
                  </a:cubicBezTo>
                  <a:cubicBezTo>
                    <a:pt x="187083" y="494498"/>
                    <a:pt x="188169" y="493526"/>
                    <a:pt x="189198" y="492498"/>
                  </a:cubicBezTo>
                  <a:cubicBezTo>
                    <a:pt x="189540" y="492155"/>
                    <a:pt x="189940" y="491755"/>
                    <a:pt x="190283" y="491355"/>
                  </a:cubicBezTo>
                  <a:cubicBezTo>
                    <a:pt x="191197" y="490441"/>
                    <a:pt x="192054" y="489527"/>
                    <a:pt x="192854" y="488556"/>
                  </a:cubicBezTo>
                  <a:cubicBezTo>
                    <a:pt x="193311" y="487984"/>
                    <a:pt x="193768" y="487356"/>
                    <a:pt x="194226" y="486784"/>
                  </a:cubicBezTo>
                  <a:cubicBezTo>
                    <a:pt x="194854" y="485985"/>
                    <a:pt x="195482" y="485184"/>
                    <a:pt x="196054" y="484327"/>
                  </a:cubicBezTo>
                  <a:cubicBezTo>
                    <a:pt x="196625" y="483528"/>
                    <a:pt x="197197" y="482671"/>
                    <a:pt x="197711" y="481813"/>
                  </a:cubicBezTo>
                  <a:cubicBezTo>
                    <a:pt x="198111" y="481185"/>
                    <a:pt x="198510" y="480500"/>
                    <a:pt x="198910" y="479871"/>
                  </a:cubicBezTo>
                  <a:cubicBezTo>
                    <a:pt x="199539" y="478728"/>
                    <a:pt x="200110" y="477586"/>
                    <a:pt x="200682" y="476443"/>
                  </a:cubicBezTo>
                  <a:cubicBezTo>
                    <a:pt x="200910" y="476043"/>
                    <a:pt x="201139" y="475643"/>
                    <a:pt x="201310" y="475186"/>
                  </a:cubicBezTo>
                  <a:cubicBezTo>
                    <a:pt x="201938" y="473758"/>
                    <a:pt x="202567" y="472329"/>
                    <a:pt x="203081" y="470844"/>
                  </a:cubicBezTo>
                  <a:cubicBezTo>
                    <a:pt x="203139" y="470673"/>
                    <a:pt x="203252" y="470444"/>
                    <a:pt x="203309" y="470273"/>
                  </a:cubicBezTo>
                  <a:cubicBezTo>
                    <a:pt x="203881" y="468615"/>
                    <a:pt x="204395" y="466902"/>
                    <a:pt x="204852" y="465130"/>
                  </a:cubicBezTo>
                  <a:cubicBezTo>
                    <a:pt x="205766" y="461474"/>
                    <a:pt x="206338" y="457646"/>
                    <a:pt x="206509" y="453761"/>
                  </a:cubicBezTo>
                  <a:lnTo>
                    <a:pt x="206624" y="450618"/>
                  </a:lnTo>
                  <a:lnTo>
                    <a:pt x="206624" y="414681"/>
                  </a:lnTo>
                  <a:cubicBezTo>
                    <a:pt x="187940" y="421194"/>
                    <a:pt x="167944" y="424794"/>
                    <a:pt x="147089" y="424736"/>
                  </a:cubicBezTo>
                  <a:cubicBezTo>
                    <a:pt x="142690" y="424736"/>
                    <a:pt x="138291" y="424508"/>
                    <a:pt x="133949" y="424222"/>
                  </a:cubicBezTo>
                  <a:cubicBezTo>
                    <a:pt x="133777" y="424222"/>
                    <a:pt x="133549" y="424165"/>
                    <a:pt x="133320" y="424165"/>
                  </a:cubicBezTo>
                  <a:lnTo>
                    <a:pt x="91458" y="415815"/>
                  </a:lnTo>
                  <a:lnTo>
                    <a:pt x="93746" y="403336"/>
                  </a:lnTo>
                  <a:lnTo>
                    <a:pt x="148354" y="413231"/>
                  </a:lnTo>
                  <a:cubicBezTo>
                    <a:pt x="169400" y="413067"/>
                    <a:pt x="190426" y="408996"/>
                    <a:pt x="210223" y="401026"/>
                  </a:cubicBezTo>
                  <a:lnTo>
                    <a:pt x="215193" y="399026"/>
                  </a:lnTo>
                  <a:cubicBezTo>
                    <a:pt x="275299" y="372687"/>
                    <a:pt x="317407" y="312639"/>
                    <a:pt x="317407" y="242935"/>
                  </a:cubicBezTo>
                  <a:lnTo>
                    <a:pt x="317407" y="181802"/>
                  </a:lnTo>
                  <a:cubicBezTo>
                    <a:pt x="317407" y="87873"/>
                    <a:pt x="240961" y="11427"/>
                    <a:pt x="147032" y="11427"/>
                  </a:cubicBezTo>
                  <a:cubicBezTo>
                    <a:pt x="100067" y="11427"/>
                    <a:pt x="57474" y="30539"/>
                    <a:pt x="26622" y="61391"/>
                  </a:cubicBezTo>
                  <a:lnTo>
                    <a:pt x="9257" y="87123"/>
                  </a:lnTo>
                  <a:lnTo>
                    <a:pt x="0" y="79856"/>
                  </a:lnTo>
                  <a:lnTo>
                    <a:pt x="24486" y="47650"/>
                  </a:lnTo>
                  <a:cubicBezTo>
                    <a:pt x="56831" y="18069"/>
                    <a:pt x="99867" y="0"/>
                    <a:pt x="147032" y="0"/>
                  </a:cubicBezTo>
                  <a:close/>
                  <a:moveTo>
                    <a:pt x="328891" y="176031"/>
                  </a:moveTo>
                  <a:lnTo>
                    <a:pt x="328891" y="181802"/>
                  </a:lnTo>
                  <a:lnTo>
                    <a:pt x="328891" y="242935"/>
                  </a:lnTo>
                  <a:lnTo>
                    <a:pt x="328891" y="244021"/>
                  </a:lnTo>
                  <a:cubicBezTo>
                    <a:pt x="345231" y="241278"/>
                    <a:pt x="357687" y="227109"/>
                    <a:pt x="357687" y="210026"/>
                  </a:cubicBezTo>
                  <a:cubicBezTo>
                    <a:pt x="357687" y="192942"/>
                    <a:pt x="345174" y="178773"/>
                    <a:pt x="328891" y="176031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  <a:alpha val="53000"/>
              </a:schemeClr>
            </a:solidFill>
            <a:ln w="3175" cap="rnd">
              <a:noFill/>
              <a:prstDash val="solid"/>
              <a:round/>
            </a:ln>
          </p:spPr>
          <p:txBody>
            <a:bodyPr wrap="square" lIns="0" tIns="0" rIns="0" bIns="0" rtlCol="0" anchor="ctr">
              <a:noAutofit/>
            </a:bodyPr>
            <a:lstStyle/>
            <a:p>
              <a:endParaRPr lang="de-DE" dirty="0"/>
            </a:p>
          </p:txBody>
        </p:sp>
        <p:grpSp>
          <p:nvGrpSpPr>
            <p:cNvPr id="349" name="Gruppieren 348">
              <a:extLst>
                <a:ext uri="{FF2B5EF4-FFF2-40B4-BE49-F238E27FC236}">
                  <a16:creationId xmlns:a16="http://schemas.microsoft.com/office/drawing/2014/main" id="{17F71D4A-470D-49D6-B0CC-AB0B22B577AB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9216019" y="3013363"/>
              <a:ext cx="216257" cy="203155"/>
              <a:chOff x="10428017" y="1980737"/>
              <a:chExt cx="740702" cy="695823"/>
            </a:xfrm>
            <a:solidFill>
              <a:srgbClr val="3A4D57"/>
            </a:solidFill>
          </p:grpSpPr>
          <p:sp>
            <p:nvSpPr>
              <p:cNvPr id="350" name="Freihandform: Form 349">
                <a:extLst>
                  <a:ext uri="{FF2B5EF4-FFF2-40B4-BE49-F238E27FC236}">
                    <a16:creationId xmlns:a16="http://schemas.microsoft.com/office/drawing/2014/main" id="{12ABF7D8-5CEA-491C-9DF1-544C05F943DB}"/>
                  </a:ext>
                </a:extLst>
              </p:cNvPr>
              <p:cNvSpPr/>
              <p:nvPr/>
            </p:nvSpPr>
            <p:spPr bwMode="gray">
              <a:xfrm>
                <a:off x="10428017" y="1980737"/>
                <a:ext cx="740702" cy="224453"/>
              </a:xfrm>
              <a:custGeom>
                <a:avLst/>
                <a:gdLst>
                  <a:gd name="connsiteX0" fmla="*/ 538785 w 1075125"/>
                  <a:gd name="connsiteY0" fmla="*/ 18326 h 325795"/>
                  <a:gd name="connsiteX1" fmla="*/ 18326 w 1075125"/>
                  <a:gd name="connsiteY1" fmla="*/ 307470 h 325795"/>
                  <a:gd name="connsiteX2" fmla="*/ 1060058 w 1075125"/>
                  <a:gd name="connsiteY2" fmla="*/ 307470 h 325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5125" h="325795">
                    <a:moveTo>
                      <a:pt x="538785" y="18326"/>
                    </a:moveTo>
                    <a:lnTo>
                      <a:pt x="18326" y="307470"/>
                    </a:lnTo>
                    <a:lnTo>
                      <a:pt x="1060058" y="307470"/>
                    </a:lnTo>
                    <a:close/>
                  </a:path>
                </a:pathLst>
              </a:custGeom>
              <a:grpFill/>
              <a:ln w="63500" cap="flat">
                <a:solidFill>
                  <a:srgbClr val="3A4C57"/>
                </a:solidFill>
                <a:prstDash val="solid"/>
                <a:miter lim="800000"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51" name="Freihandform: Form 350">
                <a:extLst>
                  <a:ext uri="{FF2B5EF4-FFF2-40B4-BE49-F238E27FC236}">
                    <a16:creationId xmlns:a16="http://schemas.microsoft.com/office/drawing/2014/main" id="{3A9EAA1A-82E2-4B95-8978-E6DDBB77EE98}"/>
                  </a:ext>
                </a:extLst>
              </p:cNvPr>
              <p:cNvSpPr/>
              <p:nvPr/>
            </p:nvSpPr>
            <p:spPr bwMode="gray">
              <a:xfrm>
                <a:off x="10479640" y="2179938"/>
                <a:ext cx="639696" cy="67337"/>
              </a:xfrm>
              <a:custGeom>
                <a:avLst/>
                <a:gdLst>
                  <a:gd name="connsiteX0" fmla="*/ 910192 w 928517"/>
                  <a:gd name="connsiteY0" fmla="*/ 18326 h 97738"/>
                  <a:gd name="connsiteX1" fmla="*/ 910192 w 928517"/>
                  <a:gd name="connsiteY1" fmla="*/ 83485 h 97738"/>
                  <a:gd name="connsiteX2" fmla="*/ 18326 w 928517"/>
                  <a:gd name="connsiteY2" fmla="*/ 83485 h 97738"/>
                  <a:gd name="connsiteX3" fmla="*/ 18326 w 928517"/>
                  <a:gd name="connsiteY3" fmla="*/ 18326 h 9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8517" h="97738">
                    <a:moveTo>
                      <a:pt x="910192" y="18326"/>
                    </a:moveTo>
                    <a:lnTo>
                      <a:pt x="910192" y="83485"/>
                    </a:lnTo>
                    <a:lnTo>
                      <a:pt x="18326" y="83485"/>
                    </a:lnTo>
                    <a:lnTo>
                      <a:pt x="18326" y="18326"/>
                    </a:lnTo>
                  </a:path>
                </a:pathLst>
              </a:custGeom>
              <a:grpFill/>
              <a:ln w="101600" cap="flat">
                <a:solidFill>
                  <a:srgbClr val="3A4C57"/>
                </a:solidFill>
                <a:prstDash val="solid"/>
                <a:miter lim="800000"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52" name="Freihandform: Form 351">
                <a:extLst>
                  <a:ext uri="{FF2B5EF4-FFF2-40B4-BE49-F238E27FC236}">
                    <a16:creationId xmlns:a16="http://schemas.microsoft.com/office/drawing/2014/main" id="{BE7EF6CC-8FA9-4A5A-84C0-A1B9D23A4276}"/>
                  </a:ext>
                </a:extLst>
              </p:cNvPr>
              <p:cNvSpPr/>
              <p:nvPr/>
            </p:nvSpPr>
            <p:spPr bwMode="gray">
              <a:xfrm>
                <a:off x="10479640" y="2546360"/>
                <a:ext cx="639696" cy="78559"/>
              </a:xfrm>
              <a:custGeom>
                <a:avLst/>
                <a:gdLst>
                  <a:gd name="connsiteX0" fmla="*/ 910192 w 928517"/>
                  <a:gd name="connsiteY0" fmla="*/ 101404 h 114028"/>
                  <a:gd name="connsiteX1" fmla="*/ 910192 w 928517"/>
                  <a:gd name="connsiteY1" fmla="*/ 18326 h 114028"/>
                  <a:gd name="connsiteX2" fmla="*/ 18326 w 928517"/>
                  <a:gd name="connsiteY2" fmla="*/ 18326 h 114028"/>
                  <a:gd name="connsiteX3" fmla="*/ 18326 w 928517"/>
                  <a:gd name="connsiteY3" fmla="*/ 101404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8517" h="114028">
                    <a:moveTo>
                      <a:pt x="910192" y="101404"/>
                    </a:moveTo>
                    <a:lnTo>
                      <a:pt x="910192" y="18326"/>
                    </a:lnTo>
                    <a:lnTo>
                      <a:pt x="18326" y="18326"/>
                    </a:lnTo>
                    <a:lnTo>
                      <a:pt x="18326" y="101404"/>
                    </a:lnTo>
                  </a:path>
                </a:pathLst>
              </a:custGeom>
              <a:grpFill/>
              <a:ln w="101600" cap="flat">
                <a:solidFill>
                  <a:srgbClr val="3A4C57"/>
                </a:solidFill>
                <a:prstDash val="solid"/>
                <a:miter lim="800000"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53" name="Freihandform: Form 352">
                <a:extLst>
                  <a:ext uri="{FF2B5EF4-FFF2-40B4-BE49-F238E27FC236}">
                    <a16:creationId xmlns:a16="http://schemas.microsoft.com/office/drawing/2014/main" id="{FCD7CB18-75FF-4935-BF79-6D6C9904A15F}"/>
                  </a:ext>
                </a:extLst>
              </p:cNvPr>
              <p:cNvSpPr/>
              <p:nvPr/>
            </p:nvSpPr>
            <p:spPr bwMode="gray">
              <a:xfrm>
                <a:off x="10479081" y="2224829"/>
                <a:ext cx="134673" cy="78559"/>
              </a:xfrm>
              <a:custGeom>
                <a:avLst/>
                <a:gdLst>
                  <a:gd name="connsiteX0" fmla="*/ 183667 w 195477"/>
                  <a:gd name="connsiteY0" fmla="*/ 73711 h 114028"/>
                  <a:gd name="connsiteX1" fmla="*/ 155160 w 195477"/>
                  <a:gd name="connsiteY1" fmla="*/ 102218 h 114028"/>
                  <a:gd name="connsiteX2" fmla="*/ 126652 w 195477"/>
                  <a:gd name="connsiteY2" fmla="*/ 73711 h 114028"/>
                  <a:gd name="connsiteX3" fmla="*/ 75340 w 195477"/>
                  <a:gd name="connsiteY3" fmla="*/ 73711 h 114028"/>
                  <a:gd name="connsiteX4" fmla="*/ 46833 w 195477"/>
                  <a:gd name="connsiteY4" fmla="*/ 102218 h 114028"/>
                  <a:gd name="connsiteX5" fmla="*/ 18326 w 195477"/>
                  <a:gd name="connsiteY5" fmla="*/ 73711 h 114028"/>
                  <a:gd name="connsiteX6" fmla="*/ 18326 w 195477"/>
                  <a:gd name="connsiteY6" fmla="*/ 18326 h 114028"/>
                  <a:gd name="connsiteX7" fmla="*/ 183667 w 195477"/>
                  <a:gd name="connsiteY7" fmla="*/ 18326 h 114028"/>
                  <a:gd name="connsiteX8" fmla="*/ 183667 w 195477"/>
                  <a:gd name="connsiteY8" fmla="*/ 73711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77" h="114028">
                    <a:moveTo>
                      <a:pt x="183667" y="73711"/>
                    </a:moveTo>
                    <a:cubicBezTo>
                      <a:pt x="183667" y="89187"/>
                      <a:pt x="170635" y="102218"/>
                      <a:pt x="155160" y="102218"/>
                    </a:cubicBezTo>
                    <a:cubicBezTo>
                      <a:pt x="139684" y="102218"/>
                      <a:pt x="126652" y="89187"/>
                      <a:pt x="126652" y="73711"/>
                    </a:cubicBezTo>
                    <a:lnTo>
                      <a:pt x="75340" y="73711"/>
                    </a:lnTo>
                    <a:cubicBezTo>
                      <a:pt x="75340" y="89187"/>
                      <a:pt x="62308" y="102218"/>
                      <a:pt x="46833" y="102218"/>
                    </a:cubicBezTo>
                    <a:cubicBezTo>
                      <a:pt x="31358" y="102218"/>
                      <a:pt x="18326" y="89187"/>
                      <a:pt x="18326" y="73711"/>
                    </a:cubicBezTo>
                    <a:lnTo>
                      <a:pt x="18326" y="18326"/>
                    </a:lnTo>
                    <a:lnTo>
                      <a:pt x="183667" y="18326"/>
                    </a:lnTo>
                    <a:lnTo>
                      <a:pt x="183667" y="73711"/>
                    </a:lnTo>
                    <a:close/>
                  </a:path>
                </a:pathLst>
              </a:custGeom>
              <a:grpFill/>
              <a:ln w="101600" cap="flat">
                <a:solidFill>
                  <a:srgbClr val="3A4C57"/>
                </a:solidFill>
                <a:prstDash val="solid"/>
                <a:miter lim="800000"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54" name="Freihandform: Form 353">
                <a:extLst>
                  <a:ext uri="{FF2B5EF4-FFF2-40B4-BE49-F238E27FC236}">
                    <a16:creationId xmlns:a16="http://schemas.microsoft.com/office/drawing/2014/main" id="{8CCF1974-9186-4093-98AB-EC8D15703CF5}"/>
                  </a:ext>
                </a:extLst>
              </p:cNvPr>
              <p:cNvSpPr/>
              <p:nvPr/>
            </p:nvSpPr>
            <p:spPr bwMode="gray">
              <a:xfrm>
                <a:off x="10479081" y="2488563"/>
                <a:ext cx="134673" cy="78559"/>
              </a:xfrm>
              <a:custGeom>
                <a:avLst/>
                <a:gdLst>
                  <a:gd name="connsiteX0" fmla="*/ 183667 w 195477"/>
                  <a:gd name="connsiteY0" fmla="*/ 46833 h 114028"/>
                  <a:gd name="connsiteX1" fmla="*/ 155160 w 195477"/>
                  <a:gd name="connsiteY1" fmla="*/ 18326 h 114028"/>
                  <a:gd name="connsiteX2" fmla="*/ 126652 w 195477"/>
                  <a:gd name="connsiteY2" fmla="*/ 46833 h 114028"/>
                  <a:gd name="connsiteX3" fmla="*/ 75340 w 195477"/>
                  <a:gd name="connsiteY3" fmla="*/ 46833 h 114028"/>
                  <a:gd name="connsiteX4" fmla="*/ 46833 w 195477"/>
                  <a:gd name="connsiteY4" fmla="*/ 18326 h 114028"/>
                  <a:gd name="connsiteX5" fmla="*/ 18326 w 195477"/>
                  <a:gd name="connsiteY5" fmla="*/ 46833 h 114028"/>
                  <a:gd name="connsiteX6" fmla="*/ 18326 w 195477"/>
                  <a:gd name="connsiteY6" fmla="*/ 102218 h 114028"/>
                  <a:gd name="connsiteX7" fmla="*/ 183667 w 195477"/>
                  <a:gd name="connsiteY7" fmla="*/ 102218 h 114028"/>
                  <a:gd name="connsiteX8" fmla="*/ 183667 w 195477"/>
                  <a:gd name="connsiteY8" fmla="*/ 46833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77" h="114028">
                    <a:moveTo>
                      <a:pt x="183667" y="46833"/>
                    </a:moveTo>
                    <a:cubicBezTo>
                      <a:pt x="183667" y="31358"/>
                      <a:pt x="170635" y="18326"/>
                      <a:pt x="155160" y="18326"/>
                    </a:cubicBezTo>
                    <a:cubicBezTo>
                      <a:pt x="139684" y="18326"/>
                      <a:pt x="126652" y="31358"/>
                      <a:pt x="126652" y="46833"/>
                    </a:cubicBezTo>
                    <a:lnTo>
                      <a:pt x="75340" y="46833"/>
                    </a:lnTo>
                    <a:cubicBezTo>
                      <a:pt x="75340" y="31358"/>
                      <a:pt x="62308" y="18326"/>
                      <a:pt x="46833" y="18326"/>
                    </a:cubicBezTo>
                    <a:cubicBezTo>
                      <a:pt x="31358" y="18326"/>
                      <a:pt x="18326" y="31358"/>
                      <a:pt x="18326" y="46833"/>
                    </a:cubicBezTo>
                    <a:lnTo>
                      <a:pt x="18326" y="102218"/>
                    </a:lnTo>
                    <a:lnTo>
                      <a:pt x="183667" y="102218"/>
                    </a:lnTo>
                    <a:lnTo>
                      <a:pt x="183667" y="46833"/>
                    </a:lnTo>
                    <a:close/>
                  </a:path>
                </a:pathLst>
              </a:custGeom>
              <a:grpFill/>
              <a:ln w="101600" cap="flat">
                <a:solidFill>
                  <a:srgbClr val="3A4C57"/>
                </a:solidFill>
                <a:prstDash val="solid"/>
                <a:miter lim="800000"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55" name="Freihandform: Form 354">
                <a:extLst>
                  <a:ext uri="{FF2B5EF4-FFF2-40B4-BE49-F238E27FC236}">
                    <a16:creationId xmlns:a16="http://schemas.microsoft.com/office/drawing/2014/main" id="{AF112F6F-D0F9-4911-B282-12EBA564CD14}"/>
                  </a:ext>
                </a:extLst>
              </p:cNvPr>
              <p:cNvSpPr/>
              <p:nvPr/>
            </p:nvSpPr>
            <p:spPr bwMode="gray">
              <a:xfrm>
                <a:off x="10729347" y="2488563"/>
                <a:ext cx="134673" cy="78559"/>
              </a:xfrm>
              <a:custGeom>
                <a:avLst/>
                <a:gdLst>
                  <a:gd name="connsiteX0" fmla="*/ 183667 w 195477"/>
                  <a:gd name="connsiteY0" fmla="*/ 46833 h 114028"/>
                  <a:gd name="connsiteX1" fmla="*/ 155160 w 195477"/>
                  <a:gd name="connsiteY1" fmla="*/ 18326 h 114028"/>
                  <a:gd name="connsiteX2" fmla="*/ 126652 w 195477"/>
                  <a:gd name="connsiteY2" fmla="*/ 46833 h 114028"/>
                  <a:gd name="connsiteX3" fmla="*/ 75340 w 195477"/>
                  <a:gd name="connsiteY3" fmla="*/ 46833 h 114028"/>
                  <a:gd name="connsiteX4" fmla="*/ 46833 w 195477"/>
                  <a:gd name="connsiteY4" fmla="*/ 18326 h 114028"/>
                  <a:gd name="connsiteX5" fmla="*/ 18326 w 195477"/>
                  <a:gd name="connsiteY5" fmla="*/ 46833 h 114028"/>
                  <a:gd name="connsiteX6" fmla="*/ 18326 w 195477"/>
                  <a:gd name="connsiteY6" fmla="*/ 102218 h 114028"/>
                  <a:gd name="connsiteX7" fmla="*/ 183667 w 195477"/>
                  <a:gd name="connsiteY7" fmla="*/ 102218 h 114028"/>
                  <a:gd name="connsiteX8" fmla="*/ 183667 w 195477"/>
                  <a:gd name="connsiteY8" fmla="*/ 46833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77" h="114028">
                    <a:moveTo>
                      <a:pt x="183667" y="46833"/>
                    </a:moveTo>
                    <a:cubicBezTo>
                      <a:pt x="183667" y="31358"/>
                      <a:pt x="170635" y="18326"/>
                      <a:pt x="155160" y="18326"/>
                    </a:cubicBezTo>
                    <a:cubicBezTo>
                      <a:pt x="139685" y="18326"/>
                      <a:pt x="126652" y="31358"/>
                      <a:pt x="126652" y="46833"/>
                    </a:cubicBezTo>
                    <a:lnTo>
                      <a:pt x="75340" y="46833"/>
                    </a:lnTo>
                    <a:cubicBezTo>
                      <a:pt x="75340" y="31358"/>
                      <a:pt x="62309" y="18326"/>
                      <a:pt x="46833" y="18326"/>
                    </a:cubicBezTo>
                    <a:cubicBezTo>
                      <a:pt x="31358" y="18326"/>
                      <a:pt x="18326" y="31358"/>
                      <a:pt x="18326" y="46833"/>
                    </a:cubicBezTo>
                    <a:lnTo>
                      <a:pt x="18326" y="102218"/>
                    </a:lnTo>
                    <a:lnTo>
                      <a:pt x="183667" y="102218"/>
                    </a:lnTo>
                    <a:lnTo>
                      <a:pt x="183667" y="46833"/>
                    </a:lnTo>
                    <a:close/>
                  </a:path>
                </a:pathLst>
              </a:custGeom>
              <a:grpFill/>
              <a:ln w="101600" cap="flat">
                <a:solidFill>
                  <a:srgbClr val="3A4C57"/>
                </a:solidFill>
                <a:prstDash val="solid"/>
                <a:miter lim="800000"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56" name="Freihandform: Form 355">
                <a:extLst>
                  <a:ext uri="{FF2B5EF4-FFF2-40B4-BE49-F238E27FC236}">
                    <a16:creationId xmlns:a16="http://schemas.microsoft.com/office/drawing/2014/main" id="{BBA489C4-713A-42F3-90D5-EADD857E35C8}"/>
                  </a:ext>
                </a:extLst>
              </p:cNvPr>
              <p:cNvSpPr/>
              <p:nvPr/>
            </p:nvSpPr>
            <p:spPr bwMode="gray">
              <a:xfrm>
                <a:off x="10980176" y="2488563"/>
                <a:ext cx="134673" cy="78559"/>
              </a:xfrm>
              <a:custGeom>
                <a:avLst/>
                <a:gdLst>
                  <a:gd name="connsiteX0" fmla="*/ 183668 w 195477"/>
                  <a:gd name="connsiteY0" fmla="*/ 46833 h 114028"/>
                  <a:gd name="connsiteX1" fmla="*/ 155161 w 195477"/>
                  <a:gd name="connsiteY1" fmla="*/ 18326 h 114028"/>
                  <a:gd name="connsiteX2" fmla="*/ 126653 w 195477"/>
                  <a:gd name="connsiteY2" fmla="*/ 46833 h 114028"/>
                  <a:gd name="connsiteX3" fmla="*/ 75340 w 195477"/>
                  <a:gd name="connsiteY3" fmla="*/ 46833 h 114028"/>
                  <a:gd name="connsiteX4" fmla="*/ 46833 w 195477"/>
                  <a:gd name="connsiteY4" fmla="*/ 18326 h 114028"/>
                  <a:gd name="connsiteX5" fmla="*/ 18326 w 195477"/>
                  <a:gd name="connsiteY5" fmla="*/ 46833 h 114028"/>
                  <a:gd name="connsiteX6" fmla="*/ 18326 w 195477"/>
                  <a:gd name="connsiteY6" fmla="*/ 102218 h 114028"/>
                  <a:gd name="connsiteX7" fmla="*/ 183668 w 195477"/>
                  <a:gd name="connsiteY7" fmla="*/ 102218 h 114028"/>
                  <a:gd name="connsiteX8" fmla="*/ 183668 w 195477"/>
                  <a:gd name="connsiteY8" fmla="*/ 46833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77" h="114028">
                    <a:moveTo>
                      <a:pt x="183668" y="46833"/>
                    </a:moveTo>
                    <a:cubicBezTo>
                      <a:pt x="183668" y="31358"/>
                      <a:pt x="170636" y="18326"/>
                      <a:pt x="155161" y="18326"/>
                    </a:cubicBezTo>
                    <a:cubicBezTo>
                      <a:pt x="139685" y="18326"/>
                      <a:pt x="126653" y="31358"/>
                      <a:pt x="126653" y="46833"/>
                    </a:cubicBezTo>
                    <a:lnTo>
                      <a:pt x="75340" y="46833"/>
                    </a:lnTo>
                    <a:cubicBezTo>
                      <a:pt x="75340" y="31358"/>
                      <a:pt x="62309" y="18326"/>
                      <a:pt x="46833" y="18326"/>
                    </a:cubicBezTo>
                    <a:cubicBezTo>
                      <a:pt x="31358" y="18326"/>
                      <a:pt x="18326" y="31358"/>
                      <a:pt x="18326" y="46833"/>
                    </a:cubicBezTo>
                    <a:lnTo>
                      <a:pt x="18326" y="102218"/>
                    </a:lnTo>
                    <a:lnTo>
                      <a:pt x="183668" y="102218"/>
                    </a:lnTo>
                    <a:lnTo>
                      <a:pt x="183668" y="46833"/>
                    </a:lnTo>
                    <a:close/>
                  </a:path>
                </a:pathLst>
              </a:custGeom>
              <a:grpFill/>
              <a:ln w="101600" cap="flat">
                <a:solidFill>
                  <a:srgbClr val="3A4C57"/>
                </a:solidFill>
                <a:prstDash val="solid"/>
                <a:miter lim="800000"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57" name="Freihandform: Form 356">
                <a:extLst>
                  <a:ext uri="{FF2B5EF4-FFF2-40B4-BE49-F238E27FC236}">
                    <a16:creationId xmlns:a16="http://schemas.microsoft.com/office/drawing/2014/main" id="{222C4871-7A1F-41D3-B2AF-AC1D1C120B16}"/>
                  </a:ext>
                </a:extLst>
              </p:cNvPr>
              <p:cNvSpPr/>
              <p:nvPr/>
            </p:nvSpPr>
            <p:spPr bwMode="gray">
              <a:xfrm>
                <a:off x="10729347" y="2224827"/>
                <a:ext cx="134673" cy="78559"/>
              </a:xfrm>
              <a:custGeom>
                <a:avLst/>
                <a:gdLst>
                  <a:gd name="connsiteX0" fmla="*/ 183667 w 195477"/>
                  <a:gd name="connsiteY0" fmla="*/ 73711 h 114028"/>
                  <a:gd name="connsiteX1" fmla="*/ 155160 w 195477"/>
                  <a:gd name="connsiteY1" fmla="*/ 102218 h 114028"/>
                  <a:gd name="connsiteX2" fmla="*/ 126652 w 195477"/>
                  <a:gd name="connsiteY2" fmla="*/ 73711 h 114028"/>
                  <a:gd name="connsiteX3" fmla="*/ 75340 w 195477"/>
                  <a:gd name="connsiteY3" fmla="*/ 73711 h 114028"/>
                  <a:gd name="connsiteX4" fmla="*/ 46833 w 195477"/>
                  <a:gd name="connsiteY4" fmla="*/ 102218 h 114028"/>
                  <a:gd name="connsiteX5" fmla="*/ 18326 w 195477"/>
                  <a:gd name="connsiteY5" fmla="*/ 73711 h 114028"/>
                  <a:gd name="connsiteX6" fmla="*/ 18326 w 195477"/>
                  <a:gd name="connsiteY6" fmla="*/ 18326 h 114028"/>
                  <a:gd name="connsiteX7" fmla="*/ 183667 w 195477"/>
                  <a:gd name="connsiteY7" fmla="*/ 18326 h 114028"/>
                  <a:gd name="connsiteX8" fmla="*/ 183667 w 195477"/>
                  <a:gd name="connsiteY8" fmla="*/ 73711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77" h="114028">
                    <a:moveTo>
                      <a:pt x="183667" y="73711"/>
                    </a:moveTo>
                    <a:cubicBezTo>
                      <a:pt x="183667" y="89187"/>
                      <a:pt x="170635" y="102218"/>
                      <a:pt x="155160" y="102218"/>
                    </a:cubicBezTo>
                    <a:cubicBezTo>
                      <a:pt x="139685" y="102218"/>
                      <a:pt x="126652" y="89187"/>
                      <a:pt x="126652" y="73711"/>
                    </a:cubicBezTo>
                    <a:lnTo>
                      <a:pt x="75340" y="73711"/>
                    </a:lnTo>
                    <a:cubicBezTo>
                      <a:pt x="75340" y="89187"/>
                      <a:pt x="62309" y="102218"/>
                      <a:pt x="46833" y="102218"/>
                    </a:cubicBezTo>
                    <a:cubicBezTo>
                      <a:pt x="31358" y="102218"/>
                      <a:pt x="18326" y="89187"/>
                      <a:pt x="18326" y="73711"/>
                    </a:cubicBezTo>
                    <a:lnTo>
                      <a:pt x="18326" y="18326"/>
                    </a:lnTo>
                    <a:lnTo>
                      <a:pt x="183667" y="18326"/>
                    </a:lnTo>
                    <a:lnTo>
                      <a:pt x="183667" y="73711"/>
                    </a:lnTo>
                    <a:close/>
                  </a:path>
                </a:pathLst>
              </a:custGeom>
              <a:grpFill/>
              <a:ln w="101600" cap="flat">
                <a:solidFill>
                  <a:srgbClr val="3A4C57"/>
                </a:solidFill>
                <a:prstDash val="solid"/>
                <a:miter lim="800000"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58" name="Freihandform: Form 357">
                <a:extLst>
                  <a:ext uri="{FF2B5EF4-FFF2-40B4-BE49-F238E27FC236}">
                    <a16:creationId xmlns:a16="http://schemas.microsoft.com/office/drawing/2014/main" id="{4327C8DA-9488-4095-ACAF-74D795C99D2C}"/>
                  </a:ext>
                </a:extLst>
              </p:cNvPr>
              <p:cNvSpPr/>
              <p:nvPr/>
            </p:nvSpPr>
            <p:spPr bwMode="gray">
              <a:xfrm>
                <a:off x="10980176" y="2224829"/>
                <a:ext cx="134673" cy="78559"/>
              </a:xfrm>
              <a:custGeom>
                <a:avLst/>
                <a:gdLst>
                  <a:gd name="connsiteX0" fmla="*/ 183668 w 195477"/>
                  <a:gd name="connsiteY0" fmla="*/ 73711 h 114028"/>
                  <a:gd name="connsiteX1" fmla="*/ 155161 w 195477"/>
                  <a:gd name="connsiteY1" fmla="*/ 102218 h 114028"/>
                  <a:gd name="connsiteX2" fmla="*/ 126653 w 195477"/>
                  <a:gd name="connsiteY2" fmla="*/ 73711 h 114028"/>
                  <a:gd name="connsiteX3" fmla="*/ 75340 w 195477"/>
                  <a:gd name="connsiteY3" fmla="*/ 73711 h 114028"/>
                  <a:gd name="connsiteX4" fmla="*/ 46833 w 195477"/>
                  <a:gd name="connsiteY4" fmla="*/ 102218 h 114028"/>
                  <a:gd name="connsiteX5" fmla="*/ 18326 w 195477"/>
                  <a:gd name="connsiteY5" fmla="*/ 73711 h 114028"/>
                  <a:gd name="connsiteX6" fmla="*/ 18326 w 195477"/>
                  <a:gd name="connsiteY6" fmla="*/ 18326 h 114028"/>
                  <a:gd name="connsiteX7" fmla="*/ 183668 w 195477"/>
                  <a:gd name="connsiteY7" fmla="*/ 18326 h 114028"/>
                  <a:gd name="connsiteX8" fmla="*/ 183668 w 195477"/>
                  <a:gd name="connsiteY8" fmla="*/ 73711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77" h="114028">
                    <a:moveTo>
                      <a:pt x="183668" y="73711"/>
                    </a:moveTo>
                    <a:cubicBezTo>
                      <a:pt x="183668" y="89187"/>
                      <a:pt x="170636" y="102218"/>
                      <a:pt x="155161" y="102218"/>
                    </a:cubicBezTo>
                    <a:cubicBezTo>
                      <a:pt x="139685" y="102218"/>
                      <a:pt x="126653" y="89187"/>
                      <a:pt x="126653" y="73711"/>
                    </a:cubicBezTo>
                    <a:lnTo>
                      <a:pt x="75340" y="73711"/>
                    </a:lnTo>
                    <a:cubicBezTo>
                      <a:pt x="75340" y="89187"/>
                      <a:pt x="62309" y="102218"/>
                      <a:pt x="46833" y="102218"/>
                    </a:cubicBezTo>
                    <a:cubicBezTo>
                      <a:pt x="31358" y="102218"/>
                      <a:pt x="18326" y="89187"/>
                      <a:pt x="18326" y="73711"/>
                    </a:cubicBezTo>
                    <a:lnTo>
                      <a:pt x="18326" y="18326"/>
                    </a:lnTo>
                    <a:lnTo>
                      <a:pt x="183668" y="18326"/>
                    </a:lnTo>
                    <a:lnTo>
                      <a:pt x="183668" y="73711"/>
                    </a:lnTo>
                    <a:close/>
                  </a:path>
                </a:pathLst>
              </a:custGeom>
              <a:grpFill/>
              <a:ln w="101600" cap="flat">
                <a:solidFill>
                  <a:srgbClr val="3A4C57"/>
                </a:solidFill>
                <a:prstDash val="solid"/>
                <a:miter lim="800000"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59" name="Freihandform: Form 358">
                <a:extLst>
                  <a:ext uri="{FF2B5EF4-FFF2-40B4-BE49-F238E27FC236}">
                    <a16:creationId xmlns:a16="http://schemas.microsoft.com/office/drawing/2014/main" id="{6B6758C4-3AD7-41FB-A903-D8BFB2E82F68}"/>
                  </a:ext>
                </a:extLst>
              </p:cNvPr>
              <p:cNvSpPr/>
              <p:nvPr/>
            </p:nvSpPr>
            <p:spPr bwMode="gray">
              <a:xfrm>
                <a:off x="10499282" y="2282627"/>
                <a:ext cx="22446" cy="230066"/>
              </a:xfrm>
              <a:custGeom>
                <a:avLst/>
                <a:gdLst>
                  <a:gd name="connsiteX0" fmla="*/ 18326 w 32579"/>
                  <a:gd name="connsiteY0" fmla="*/ 18326 h 333940"/>
                  <a:gd name="connsiteX1" fmla="*/ 18326 w 32579"/>
                  <a:gd name="connsiteY1" fmla="*/ 317244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579" h="333940">
                    <a:moveTo>
                      <a:pt x="18326" y="18326"/>
                    </a:moveTo>
                    <a:lnTo>
                      <a:pt x="18326" y="317244"/>
                    </a:lnTo>
                  </a:path>
                </a:pathLst>
              </a:custGeom>
              <a:grpFill/>
              <a:ln w="101600" cap="flat">
                <a:solidFill>
                  <a:srgbClr val="3A4C57"/>
                </a:solidFill>
                <a:prstDash val="solid"/>
                <a:miter lim="800000"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60" name="Freihandform: Form 359">
                <a:extLst>
                  <a:ext uri="{FF2B5EF4-FFF2-40B4-BE49-F238E27FC236}">
                    <a16:creationId xmlns:a16="http://schemas.microsoft.com/office/drawing/2014/main" id="{7D2C86ED-1430-4A11-99C0-068BDE42E7AA}"/>
                  </a:ext>
                </a:extLst>
              </p:cNvPr>
              <p:cNvSpPr/>
              <p:nvPr/>
            </p:nvSpPr>
            <p:spPr bwMode="gray">
              <a:xfrm>
                <a:off x="10573912" y="2282627"/>
                <a:ext cx="22446" cy="230066"/>
              </a:xfrm>
              <a:custGeom>
                <a:avLst/>
                <a:gdLst>
                  <a:gd name="connsiteX0" fmla="*/ 18326 w 32579"/>
                  <a:gd name="connsiteY0" fmla="*/ 18326 h 333940"/>
                  <a:gd name="connsiteX1" fmla="*/ 18326 w 32579"/>
                  <a:gd name="connsiteY1" fmla="*/ 317244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579" h="333940">
                    <a:moveTo>
                      <a:pt x="18326" y="18326"/>
                    </a:moveTo>
                    <a:lnTo>
                      <a:pt x="18326" y="317244"/>
                    </a:lnTo>
                  </a:path>
                </a:pathLst>
              </a:custGeom>
              <a:grpFill/>
              <a:ln w="101600" cap="flat">
                <a:solidFill>
                  <a:srgbClr val="3A4C57"/>
                </a:solidFill>
                <a:prstDash val="solid"/>
                <a:miter lim="800000"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61" name="Freihandform: Form 360">
                <a:extLst>
                  <a:ext uri="{FF2B5EF4-FFF2-40B4-BE49-F238E27FC236}">
                    <a16:creationId xmlns:a16="http://schemas.microsoft.com/office/drawing/2014/main" id="{F4FBDAAE-611A-4B6C-B558-C58A914A0BE0}"/>
                  </a:ext>
                </a:extLst>
              </p:cNvPr>
              <p:cNvSpPr/>
              <p:nvPr/>
            </p:nvSpPr>
            <p:spPr bwMode="gray">
              <a:xfrm>
                <a:off x="10749550" y="2282627"/>
                <a:ext cx="22446" cy="230066"/>
              </a:xfrm>
              <a:custGeom>
                <a:avLst/>
                <a:gdLst>
                  <a:gd name="connsiteX0" fmla="*/ 18326 w 32579"/>
                  <a:gd name="connsiteY0" fmla="*/ 18326 h 333940"/>
                  <a:gd name="connsiteX1" fmla="*/ 18326 w 32579"/>
                  <a:gd name="connsiteY1" fmla="*/ 317244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579" h="333940">
                    <a:moveTo>
                      <a:pt x="18326" y="18326"/>
                    </a:moveTo>
                    <a:lnTo>
                      <a:pt x="18326" y="317244"/>
                    </a:lnTo>
                  </a:path>
                </a:pathLst>
              </a:custGeom>
              <a:grpFill/>
              <a:ln w="101600" cap="flat">
                <a:solidFill>
                  <a:srgbClr val="3A4C57"/>
                </a:solidFill>
                <a:prstDash val="solid"/>
                <a:miter lim="800000"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62" name="Freihandform: Form 361">
                <a:extLst>
                  <a:ext uri="{FF2B5EF4-FFF2-40B4-BE49-F238E27FC236}">
                    <a16:creationId xmlns:a16="http://schemas.microsoft.com/office/drawing/2014/main" id="{8217D545-A342-4442-947C-0A40AB6E345B}"/>
                  </a:ext>
                </a:extLst>
              </p:cNvPr>
              <p:cNvSpPr/>
              <p:nvPr/>
            </p:nvSpPr>
            <p:spPr bwMode="gray">
              <a:xfrm>
                <a:off x="10824180" y="2282627"/>
                <a:ext cx="22446" cy="230066"/>
              </a:xfrm>
              <a:custGeom>
                <a:avLst/>
                <a:gdLst>
                  <a:gd name="connsiteX0" fmla="*/ 18326 w 32579"/>
                  <a:gd name="connsiteY0" fmla="*/ 18326 h 333940"/>
                  <a:gd name="connsiteX1" fmla="*/ 18326 w 32579"/>
                  <a:gd name="connsiteY1" fmla="*/ 317244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579" h="333940">
                    <a:moveTo>
                      <a:pt x="18326" y="18326"/>
                    </a:moveTo>
                    <a:lnTo>
                      <a:pt x="18326" y="317244"/>
                    </a:lnTo>
                  </a:path>
                </a:pathLst>
              </a:custGeom>
              <a:grpFill/>
              <a:ln w="101600" cap="flat">
                <a:solidFill>
                  <a:srgbClr val="3A4C57"/>
                </a:solidFill>
                <a:prstDash val="solid"/>
                <a:miter lim="800000"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63" name="Freihandform: Form 362">
                <a:extLst>
                  <a:ext uri="{FF2B5EF4-FFF2-40B4-BE49-F238E27FC236}">
                    <a16:creationId xmlns:a16="http://schemas.microsoft.com/office/drawing/2014/main" id="{0B83D6DD-E725-4599-BA48-AE1AF9E1D8E6}"/>
                  </a:ext>
                </a:extLst>
              </p:cNvPr>
              <p:cNvSpPr/>
              <p:nvPr/>
            </p:nvSpPr>
            <p:spPr bwMode="gray">
              <a:xfrm>
                <a:off x="10999817" y="2282627"/>
                <a:ext cx="22446" cy="230066"/>
              </a:xfrm>
              <a:custGeom>
                <a:avLst/>
                <a:gdLst>
                  <a:gd name="connsiteX0" fmla="*/ 18326 w 32579"/>
                  <a:gd name="connsiteY0" fmla="*/ 18326 h 333940"/>
                  <a:gd name="connsiteX1" fmla="*/ 18326 w 32579"/>
                  <a:gd name="connsiteY1" fmla="*/ 317244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579" h="333940">
                    <a:moveTo>
                      <a:pt x="18326" y="18326"/>
                    </a:moveTo>
                    <a:lnTo>
                      <a:pt x="18326" y="317244"/>
                    </a:lnTo>
                  </a:path>
                </a:pathLst>
              </a:custGeom>
              <a:grpFill/>
              <a:ln w="101600" cap="flat">
                <a:solidFill>
                  <a:srgbClr val="3A4C57"/>
                </a:solidFill>
                <a:prstDash val="solid"/>
                <a:miter lim="800000"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64" name="Freihandform: Form 363">
                <a:extLst>
                  <a:ext uri="{FF2B5EF4-FFF2-40B4-BE49-F238E27FC236}">
                    <a16:creationId xmlns:a16="http://schemas.microsoft.com/office/drawing/2014/main" id="{5A41D050-C448-4977-A64C-46C3D80D66A1}"/>
                  </a:ext>
                </a:extLst>
              </p:cNvPr>
              <p:cNvSpPr/>
              <p:nvPr/>
            </p:nvSpPr>
            <p:spPr bwMode="gray">
              <a:xfrm>
                <a:off x="11074447" y="2282627"/>
                <a:ext cx="22446" cy="230066"/>
              </a:xfrm>
              <a:custGeom>
                <a:avLst/>
                <a:gdLst>
                  <a:gd name="connsiteX0" fmla="*/ 18326 w 32579"/>
                  <a:gd name="connsiteY0" fmla="*/ 18326 h 333940"/>
                  <a:gd name="connsiteX1" fmla="*/ 18326 w 32579"/>
                  <a:gd name="connsiteY1" fmla="*/ 317244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579" h="333940">
                    <a:moveTo>
                      <a:pt x="18326" y="18326"/>
                    </a:moveTo>
                    <a:lnTo>
                      <a:pt x="18326" y="317244"/>
                    </a:lnTo>
                  </a:path>
                </a:pathLst>
              </a:custGeom>
              <a:grpFill/>
              <a:ln w="101600" cap="flat">
                <a:solidFill>
                  <a:srgbClr val="3A4C57"/>
                </a:solidFill>
                <a:prstDash val="solid"/>
                <a:miter lim="800000"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65" name="Freihandform: Form 364">
                <a:extLst>
                  <a:ext uri="{FF2B5EF4-FFF2-40B4-BE49-F238E27FC236}">
                    <a16:creationId xmlns:a16="http://schemas.microsoft.com/office/drawing/2014/main" id="{C0EE284B-C9DE-4130-B2F2-33D084E2BBE0}"/>
                  </a:ext>
                </a:extLst>
              </p:cNvPr>
              <p:cNvSpPr/>
              <p:nvPr/>
            </p:nvSpPr>
            <p:spPr bwMode="gray">
              <a:xfrm>
                <a:off x="10428017" y="2603612"/>
                <a:ext cx="740702" cy="72948"/>
              </a:xfrm>
              <a:custGeom>
                <a:avLst/>
                <a:gdLst>
                  <a:gd name="connsiteX0" fmla="*/ 1060058 w 1075125"/>
                  <a:gd name="connsiteY0" fmla="*/ 89186 h 105883"/>
                  <a:gd name="connsiteX1" fmla="*/ 18326 w 1075125"/>
                  <a:gd name="connsiteY1" fmla="*/ 89186 h 105883"/>
                  <a:gd name="connsiteX2" fmla="*/ 18326 w 1075125"/>
                  <a:gd name="connsiteY2" fmla="*/ 83485 h 105883"/>
                  <a:gd name="connsiteX3" fmla="*/ 83485 w 1075125"/>
                  <a:gd name="connsiteY3" fmla="*/ 18326 h 105883"/>
                  <a:gd name="connsiteX4" fmla="*/ 994899 w 1075125"/>
                  <a:gd name="connsiteY4" fmla="*/ 18326 h 105883"/>
                  <a:gd name="connsiteX5" fmla="*/ 1060058 w 1075125"/>
                  <a:gd name="connsiteY5" fmla="*/ 83485 h 105883"/>
                  <a:gd name="connsiteX6" fmla="*/ 1060058 w 1075125"/>
                  <a:gd name="connsiteY6" fmla="*/ 89186 h 10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75125" h="105883">
                    <a:moveTo>
                      <a:pt x="1060058" y="89186"/>
                    </a:moveTo>
                    <a:lnTo>
                      <a:pt x="18326" y="89186"/>
                    </a:lnTo>
                    <a:lnTo>
                      <a:pt x="18326" y="83485"/>
                    </a:lnTo>
                    <a:cubicBezTo>
                      <a:pt x="18326" y="47647"/>
                      <a:pt x="47648" y="18326"/>
                      <a:pt x="83485" y="18326"/>
                    </a:cubicBezTo>
                    <a:lnTo>
                      <a:pt x="994899" y="18326"/>
                    </a:lnTo>
                    <a:cubicBezTo>
                      <a:pt x="1030737" y="18326"/>
                      <a:pt x="1060058" y="47647"/>
                      <a:pt x="1060058" y="83485"/>
                    </a:cubicBezTo>
                    <a:lnTo>
                      <a:pt x="1060058" y="89186"/>
                    </a:lnTo>
                    <a:close/>
                  </a:path>
                </a:pathLst>
              </a:custGeom>
              <a:grpFill/>
              <a:ln w="101600" cap="flat">
                <a:solidFill>
                  <a:srgbClr val="3A4C57"/>
                </a:solidFill>
                <a:prstDash val="solid"/>
                <a:miter lim="800000"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366" name="Gruppieren 365">
              <a:extLst>
                <a:ext uri="{FF2B5EF4-FFF2-40B4-BE49-F238E27FC236}">
                  <a16:creationId xmlns:a16="http://schemas.microsoft.com/office/drawing/2014/main" id="{3930FD73-BCA3-4AEF-A24D-41E5524B0C5C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9216019" y="3013363"/>
              <a:ext cx="216257" cy="203155"/>
              <a:chOff x="10428017" y="1980737"/>
              <a:chExt cx="740702" cy="695823"/>
            </a:xfrm>
          </p:grpSpPr>
          <p:sp>
            <p:nvSpPr>
              <p:cNvPr id="367" name="Freihandform: Form 366">
                <a:extLst>
                  <a:ext uri="{FF2B5EF4-FFF2-40B4-BE49-F238E27FC236}">
                    <a16:creationId xmlns:a16="http://schemas.microsoft.com/office/drawing/2014/main" id="{D3AEC368-7F02-4CA3-B926-71332742D799}"/>
                  </a:ext>
                </a:extLst>
              </p:cNvPr>
              <p:cNvSpPr/>
              <p:nvPr/>
            </p:nvSpPr>
            <p:spPr bwMode="gray">
              <a:xfrm>
                <a:off x="10428017" y="1980737"/>
                <a:ext cx="740702" cy="224453"/>
              </a:xfrm>
              <a:custGeom>
                <a:avLst/>
                <a:gdLst>
                  <a:gd name="connsiteX0" fmla="*/ 538785 w 1075125"/>
                  <a:gd name="connsiteY0" fmla="*/ 18326 h 325795"/>
                  <a:gd name="connsiteX1" fmla="*/ 18326 w 1075125"/>
                  <a:gd name="connsiteY1" fmla="*/ 307470 h 325795"/>
                  <a:gd name="connsiteX2" fmla="*/ 1060058 w 1075125"/>
                  <a:gd name="connsiteY2" fmla="*/ 307470 h 325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5125" h="325795">
                    <a:moveTo>
                      <a:pt x="538785" y="18326"/>
                    </a:moveTo>
                    <a:lnTo>
                      <a:pt x="18326" y="307470"/>
                    </a:lnTo>
                    <a:lnTo>
                      <a:pt x="1060058" y="307470"/>
                    </a:lnTo>
                    <a:close/>
                  </a:path>
                </a:pathLst>
              </a:custGeom>
              <a:noFill/>
              <a:ln w="6350" cap="flat">
                <a:solidFill>
                  <a:schemeClr val="accent2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68" name="Freihandform: Form 367">
                <a:extLst>
                  <a:ext uri="{FF2B5EF4-FFF2-40B4-BE49-F238E27FC236}">
                    <a16:creationId xmlns:a16="http://schemas.microsoft.com/office/drawing/2014/main" id="{A94025E6-5661-4C8A-AA58-0BAE0E16CE6A}"/>
                  </a:ext>
                </a:extLst>
              </p:cNvPr>
              <p:cNvSpPr/>
              <p:nvPr/>
            </p:nvSpPr>
            <p:spPr bwMode="gray">
              <a:xfrm>
                <a:off x="10479640" y="2179938"/>
                <a:ext cx="639696" cy="67337"/>
              </a:xfrm>
              <a:custGeom>
                <a:avLst/>
                <a:gdLst>
                  <a:gd name="connsiteX0" fmla="*/ 910192 w 928517"/>
                  <a:gd name="connsiteY0" fmla="*/ 18326 h 97738"/>
                  <a:gd name="connsiteX1" fmla="*/ 910192 w 928517"/>
                  <a:gd name="connsiteY1" fmla="*/ 83485 h 97738"/>
                  <a:gd name="connsiteX2" fmla="*/ 18326 w 928517"/>
                  <a:gd name="connsiteY2" fmla="*/ 83485 h 97738"/>
                  <a:gd name="connsiteX3" fmla="*/ 18326 w 928517"/>
                  <a:gd name="connsiteY3" fmla="*/ 18326 h 9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8517" h="97738">
                    <a:moveTo>
                      <a:pt x="910192" y="18326"/>
                    </a:moveTo>
                    <a:lnTo>
                      <a:pt x="910192" y="83485"/>
                    </a:lnTo>
                    <a:lnTo>
                      <a:pt x="18326" y="83485"/>
                    </a:lnTo>
                    <a:lnTo>
                      <a:pt x="18326" y="18326"/>
                    </a:lnTo>
                  </a:path>
                </a:pathLst>
              </a:custGeom>
              <a:noFill/>
              <a:ln w="63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69" name="Freihandform: Form 368">
                <a:extLst>
                  <a:ext uri="{FF2B5EF4-FFF2-40B4-BE49-F238E27FC236}">
                    <a16:creationId xmlns:a16="http://schemas.microsoft.com/office/drawing/2014/main" id="{E6C361D7-D10C-4C3D-B39B-32F7EB395CDF}"/>
                  </a:ext>
                </a:extLst>
              </p:cNvPr>
              <p:cNvSpPr/>
              <p:nvPr/>
            </p:nvSpPr>
            <p:spPr bwMode="gray">
              <a:xfrm>
                <a:off x="10479640" y="2546360"/>
                <a:ext cx="639696" cy="78559"/>
              </a:xfrm>
              <a:custGeom>
                <a:avLst/>
                <a:gdLst>
                  <a:gd name="connsiteX0" fmla="*/ 910192 w 928517"/>
                  <a:gd name="connsiteY0" fmla="*/ 101404 h 114028"/>
                  <a:gd name="connsiteX1" fmla="*/ 910192 w 928517"/>
                  <a:gd name="connsiteY1" fmla="*/ 18326 h 114028"/>
                  <a:gd name="connsiteX2" fmla="*/ 18326 w 928517"/>
                  <a:gd name="connsiteY2" fmla="*/ 18326 h 114028"/>
                  <a:gd name="connsiteX3" fmla="*/ 18326 w 928517"/>
                  <a:gd name="connsiteY3" fmla="*/ 101404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8517" h="114028">
                    <a:moveTo>
                      <a:pt x="910192" y="101404"/>
                    </a:moveTo>
                    <a:lnTo>
                      <a:pt x="910192" y="18326"/>
                    </a:lnTo>
                    <a:lnTo>
                      <a:pt x="18326" y="18326"/>
                    </a:lnTo>
                    <a:lnTo>
                      <a:pt x="18326" y="101404"/>
                    </a:lnTo>
                  </a:path>
                </a:pathLst>
              </a:custGeom>
              <a:noFill/>
              <a:ln w="63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70" name="Freihandform: Form 369">
                <a:extLst>
                  <a:ext uri="{FF2B5EF4-FFF2-40B4-BE49-F238E27FC236}">
                    <a16:creationId xmlns:a16="http://schemas.microsoft.com/office/drawing/2014/main" id="{98DB4658-1BA7-4F14-AB05-0B30B164A3F5}"/>
                  </a:ext>
                </a:extLst>
              </p:cNvPr>
              <p:cNvSpPr/>
              <p:nvPr/>
            </p:nvSpPr>
            <p:spPr bwMode="gray">
              <a:xfrm>
                <a:off x="10479081" y="2224829"/>
                <a:ext cx="134673" cy="78559"/>
              </a:xfrm>
              <a:custGeom>
                <a:avLst/>
                <a:gdLst>
                  <a:gd name="connsiteX0" fmla="*/ 183667 w 195477"/>
                  <a:gd name="connsiteY0" fmla="*/ 73711 h 114028"/>
                  <a:gd name="connsiteX1" fmla="*/ 155160 w 195477"/>
                  <a:gd name="connsiteY1" fmla="*/ 102218 h 114028"/>
                  <a:gd name="connsiteX2" fmla="*/ 126652 w 195477"/>
                  <a:gd name="connsiteY2" fmla="*/ 73711 h 114028"/>
                  <a:gd name="connsiteX3" fmla="*/ 75340 w 195477"/>
                  <a:gd name="connsiteY3" fmla="*/ 73711 h 114028"/>
                  <a:gd name="connsiteX4" fmla="*/ 46833 w 195477"/>
                  <a:gd name="connsiteY4" fmla="*/ 102218 h 114028"/>
                  <a:gd name="connsiteX5" fmla="*/ 18326 w 195477"/>
                  <a:gd name="connsiteY5" fmla="*/ 73711 h 114028"/>
                  <a:gd name="connsiteX6" fmla="*/ 18326 w 195477"/>
                  <a:gd name="connsiteY6" fmla="*/ 18326 h 114028"/>
                  <a:gd name="connsiteX7" fmla="*/ 183667 w 195477"/>
                  <a:gd name="connsiteY7" fmla="*/ 18326 h 114028"/>
                  <a:gd name="connsiteX8" fmla="*/ 183667 w 195477"/>
                  <a:gd name="connsiteY8" fmla="*/ 73711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77" h="114028">
                    <a:moveTo>
                      <a:pt x="183667" y="73711"/>
                    </a:moveTo>
                    <a:cubicBezTo>
                      <a:pt x="183667" y="89187"/>
                      <a:pt x="170635" y="102218"/>
                      <a:pt x="155160" y="102218"/>
                    </a:cubicBezTo>
                    <a:cubicBezTo>
                      <a:pt x="139684" y="102218"/>
                      <a:pt x="126652" y="89187"/>
                      <a:pt x="126652" y="73711"/>
                    </a:cubicBezTo>
                    <a:lnTo>
                      <a:pt x="75340" y="73711"/>
                    </a:lnTo>
                    <a:cubicBezTo>
                      <a:pt x="75340" y="89187"/>
                      <a:pt x="62308" y="102218"/>
                      <a:pt x="46833" y="102218"/>
                    </a:cubicBezTo>
                    <a:cubicBezTo>
                      <a:pt x="31358" y="102218"/>
                      <a:pt x="18326" y="89187"/>
                      <a:pt x="18326" y="73711"/>
                    </a:cubicBezTo>
                    <a:lnTo>
                      <a:pt x="18326" y="18326"/>
                    </a:lnTo>
                    <a:lnTo>
                      <a:pt x="183667" y="18326"/>
                    </a:lnTo>
                    <a:lnTo>
                      <a:pt x="183667" y="73711"/>
                    </a:lnTo>
                    <a:close/>
                  </a:path>
                </a:pathLst>
              </a:custGeom>
              <a:noFill/>
              <a:ln w="63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71" name="Freihandform: Form 370">
                <a:extLst>
                  <a:ext uri="{FF2B5EF4-FFF2-40B4-BE49-F238E27FC236}">
                    <a16:creationId xmlns:a16="http://schemas.microsoft.com/office/drawing/2014/main" id="{5B0ABFEA-795B-4B1F-B03B-9F4EEB2EAA3A}"/>
                  </a:ext>
                </a:extLst>
              </p:cNvPr>
              <p:cNvSpPr/>
              <p:nvPr/>
            </p:nvSpPr>
            <p:spPr bwMode="gray">
              <a:xfrm>
                <a:off x="10479081" y="2488563"/>
                <a:ext cx="134673" cy="78559"/>
              </a:xfrm>
              <a:custGeom>
                <a:avLst/>
                <a:gdLst>
                  <a:gd name="connsiteX0" fmla="*/ 183667 w 195477"/>
                  <a:gd name="connsiteY0" fmla="*/ 46833 h 114028"/>
                  <a:gd name="connsiteX1" fmla="*/ 155160 w 195477"/>
                  <a:gd name="connsiteY1" fmla="*/ 18326 h 114028"/>
                  <a:gd name="connsiteX2" fmla="*/ 126652 w 195477"/>
                  <a:gd name="connsiteY2" fmla="*/ 46833 h 114028"/>
                  <a:gd name="connsiteX3" fmla="*/ 75340 w 195477"/>
                  <a:gd name="connsiteY3" fmla="*/ 46833 h 114028"/>
                  <a:gd name="connsiteX4" fmla="*/ 46833 w 195477"/>
                  <a:gd name="connsiteY4" fmla="*/ 18326 h 114028"/>
                  <a:gd name="connsiteX5" fmla="*/ 18326 w 195477"/>
                  <a:gd name="connsiteY5" fmla="*/ 46833 h 114028"/>
                  <a:gd name="connsiteX6" fmla="*/ 18326 w 195477"/>
                  <a:gd name="connsiteY6" fmla="*/ 102218 h 114028"/>
                  <a:gd name="connsiteX7" fmla="*/ 183667 w 195477"/>
                  <a:gd name="connsiteY7" fmla="*/ 102218 h 114028"/>
                  <a:gd name="connsiteX8" fmla="*/ 183667 w 195477"/>
                  <a:gd name="connsiteY8" fmla="*/ 46833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77" h="114028">
                    <a:moveTo>
                      <a:pt x="183667" y="46833"/>
                    </a:moveTo>
                    <a:cubicBezTo>
                      <a:pt x="183667" y="31358"/>
                      <a:pt x="170635" y="18326"/>
                      <a:pt x="155160" y="18326"/>
                    </a:cubicBezTo>
                    <a:cubicBezTo>
                      <a:pt x="139684" y="18326"/>
                      <a:pt x="126652" y="31358"/>
                      <a:pt x="126652" y="46833"/>
                    </a:cubicBezTo>
                    <a:lnTo>
                      <a:pt x="75340" y="46833"/>
                    </a:lnTo>
                    <a:cubicBezTo>
                      <a:pt x="75340" y="31358"/>
                      <a:pt x="62308" y="18326"/>
                      <a:pt x="46833" y="18326"/>
                    </a:cubicBezTo>
                    <a:cubicBezTo>
                      <a:pt x="31358" y="18326"/>
                      <a:pt x="18326" y="31358"/>
                      <a:pt x="18326" y="46833"/>
                    </a:cubicBezTo>
                    <a:lnTo>
                      <a:pt x="18326" y="102218"/>
                    </a:lnTo>
                    <a:lnTo>
                      <a:pt x="183667" y="102218"/>
                    </a:lnTo>
                    <a:lnTo>
                      <a:pt x="183667" y="46833"/>
                    </a:lnTo>
                    <a:close/>
                  </a:path>
                </a:pathLst>
              </a:custGeom>
              <a:noFill/>
              <a:ln w="63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72" name="Freihandform: Form 371">
                <a:extLst>
                  <a:ext uri="{FF2B5EF4-FFF2-40B4-BE49-F238E27FC236}">
                    <a16:creationId xmlns:a16="http://schemas.microsoft.com/office/drawing/2014/main" id="{DD4275C1-8289-4625-B4AD-CAFFD0986259}"/>
                  </a:ext>
                </a:extLst>
              </p:cNvPr>
              <p:cNvSpPr/>
              <p:nvPr/>
            </p:nvSpPr>
            <p:spPr bwMode="gray">
              <a:xfrm>
                <a:off x="10729347" y="2488563"/>
                <a:ext cx="134673" cy="78559"/>
              </a:xfrm>
              <a:custGeom>
                <a:avLst/>
                <a:gdLst>
                  <a:gd name="connsiteX0" fmla="*/ 183667 w 195477"/>
                  <a:gd name="connsiteY0" fmla="*/ 46833 h 114028"/>
                  <a:gd name="connsiteX1" fmla="*/ 155160 w 195477"/>
                  <a:gd name="connsiteY1" fmla="*/ 18326 h 114028"/>
                  <a:gd name="connsiteX2" fmla="*/ 126652 w 195477"/>
                  <a:gd name="connsiteY2" fmla="*/ 46833 h 114028"/>
                  <a:gd name="connsiteX3" fmla="*/ 75340 w 195477"/>
                  <a:gd name="connsiteY3" fmla="*/ 46833 h 114028"/>
                  <a:gd name="connsiteX4" fmla="*/ 46833 w 195477"/>
                  <a:gd name="connsiteY4" fmla="*/ 18326 h 114028"/>
                  <a:gd name="connsiteX5" fmla="*/ 18326 w 195477"/>
                  <a:gd name="connsiteY5" fmla="*/ 46833 h 114028"/>
                  <a:gd name="connsiteX6" fmla="*/ 18326 w 195477"/>
                  <a:gd name="connsiteY6" fmla="*/ 102218 h 114028"/>
                  <a:gd name="connsiteX7" fmla="*/ 183667 w 195477"/>
                  <a:gd name="connsiteY7" fmla="*/ 102218 h 114028"/>
                  <a:gd name="connsiteX8" fmla="*/ 183667 w 195477"/>
                  <a:gd name="connsiteY8" fmla="*/ 46833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77" h="114028">
                    <a:moveTo>
                      <a:pt x="183667" y="46833"/>
                    </a:moveTo>
                    <a:cubicBezTo>
                      <a:pt x="183667" y="31358"/>
                      <a:pt x="170635" y="18326"/>
                      <a:pt x="155160" y="18326"/>
                    </a:cubicBezTo>
                    <a:cubicBezTo>
                      <a:pt x="139685" y="18326"/>
                      <a:pt x="126652" y="31358"/>
                      <a:pt x="126652" y="46833"/>
                    </a:cubicBezTo>
                    <a:lnTo>
                      <a:pt x="75340" y="46833"/>
                    </a:lnTo>
                    <a:cubicBezTo>
                      <a:pt x="75340" y="31358"/>
                      <a:pt x="62309" y="18326"/>
                      <a:pt x="46833" y="18326"/>
                    </a:cubicBezTo>
                    <a:cubicBezTo>
                      <a:pt x="31358" y="18326"/>
                      <a:pt x="18326" y="31358"/>
                      <a:pt x="18326" y="46833"/>
                    </a:cubicBezTo>
                    <a:lnTo>
                      <a:pt x="18326" y="102218"/>
                    </a:lnTo>
                    <a:lnTo>
                      <a:pt x="183667" y="102218"/>
                    </a:lnTo>
                    <a:lnTo>
                      <a:pt x="183667" y="46833"/>
                    </a:lnTo>
                    <a:close/>
                  </a:path>
                </a:pathLst>
              </a:custGeom>
              <a:noFill/>
              <a:ln w="63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73" name="Freihandform: Form 372">
                <a:extLst>
                  <a:ext uri="{FF2B5EF4-FFF2-40B4-BE49-F238E27FC236}">
                    <a16:creationId xmlns:a16="http://schemas.microsoft.com/office/drawing/2014/main" id="{6BBDDF1B-483C-4C55-9E79-4841579AB803}"/>
                  </a:ext>
                </a:extLst>
              </p:cNvPr>
              <p:cNvSpPr/>
              <p:nvPr/>
            </p:nvSpPr>
            <p:spPr bwMode="gray">
              <a:xfrm>
                <a:off x="10980176" y="2488563"/>
                <a:ext cx="134673" cy="78559"/>
              </a:xfrm>
              <a:custGeom>
                <a:avLst/>
                <a:gdLst>
                  <a:gd name="connsiteX0" fmla="*/ 183668 w 195477"/>
                  <a:gd name="connsiteY0" fmla="*/ 46833 h 114028"/>
                  <a:gd name="connsiteX1" fmla="*/ 155161 w 195477"/>
                  <a:gd name="connsiteY1" fmla="*/ 18326 h 114028"/>
                  <a:gd name="connsiteX2" fmla="*/ 126653 w 195477"/>
                  <a:gd name="connsiteY2" fmla="*/ 46833 h 114028"/>
                  <a:gd name="connsiteX3" fmla="*/ 75340 w 195477"/>
                  <a:gd name="connsiteY3" fmla="*/ 46833 h 114028"/>
                  <a:gd name="connsiteX4" fmla="*/ 46833 w 195477"/>
                  <a:gd name="connsiteY4" fmla="*/ 18326 h 114028"/>
                  <a:gd name="connsiteX5" fmla="*/ 18326 w 195477"/>
                  <a:gd name="connsiteY5" fmla="*/ 46833 h 114028"/>
                  <a:gd name="connsiteX6" fmla="*/ 18326 w 195477"/>
                  <a:gd name="connsiteY6" fmla="*/ 102218 h 114028"/>
                  <a:gd name="connsiteX7" fmla="*/ 183668 w 195477"/>
                  <a:gd name="connsiteY7" fmla="*/ 102218 h 114028"/>
                  <a:gd name="connsiteX8" fmla="*/ 183668 w 195477"/>
                  <a:gd name="connsiteY8" fmla="*/ 46833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77" h="114028">
                    <a:moveTo>
                      <a:pt x="183668" y="46833"/>
                    </a:moveTo>
                    <a:cubicBezTo>
                      <a:pt x="183668" y="31358"/>
                      <a:pt x="170636" y="18326"/>
                      <a:pt x="155161" y="18326"/>
                    </a:cubicBezTo>
                    <a:cubicBezTo>
                      <a:pt x="139685" y="18326"/>
                      <a:pt x="126653" y="31358"/>
                      <a:pt x="126653" y="46833"/>
                    </a:cubicBezTo>
                    <a:lnTo>
                      <a:pt x="75340" y="46833"/>
                    </a:lnTo>
                    <a:cubicBezTo>
                      <a:pt x="75340" y="31358"/>
                      <a:pt x="62309" y="18326"/>
                      <a:pt x="46833" y="18326"/>
                    </a:cubicBezTo>
                    <a:cubicBezTo>
                      <a:pt x="31358" y="18326"/>
                      <a:pt x="18326" y="31358"/>
                      <a:pt x="18326" y="46833"/>
                    </a:cubicBezTo>
                    <a:lnTo>
                      <a:pt x="18326" y="102218"/>
                    </a:lnTo>
                    <a:lnTo>
                      <a:pt x="183668" y="102218"/>
                    </a:lnTo>
                    <a:lnTo>
                      <a:pt x="183668" y="46833"/>
                    </a:lnTo>
                    <a:close/>
                  </a:path>
                </a:pathLst>
              </a:custGeom>
              <a:noFill/>
              <a:ln w="63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74" name="Freihandform: Form 373">
                <a:extLst>
                  <a:ext uri="{FF2B5EF4-FFF2-40B4-BE49-F238E27FC236}">
                    <a16:creationId xmlns:a16="http://schemas.microsoft.com/office/drawing/2014/main" id="{D0D892BF-9D44-46E6-9F82-379ABA3BE98C}"/>
                  </a:ext>
                </a:extLst>
              </p:cNvPr>
              <p:cNvSpPr/>
              <p:nvPr/>
            </p:nvSpPr>
            <p:spPr bwMode="gray">
              <a:xfrm>
                <a:off x="10729347" y="2224827"/>
                <a:ext cx="134673" cy="78559"/>
              </a:xfrm>
              <a:custGeom>
                <a:avLst/>
                <a:gdLst>
                  <a:gd name="connsiteX0" fmla="*/ 183667 w 195477"/>
                  <a:gd name="connsiteY0" fmla="*/ 73711 h 114028"/>
                  <a:gd name="connsiteX1" fmla="*/ 155160 w 195477"/>
                  <a:gd name="connsiteY1" fmla="*/ 102218 h 114028"/>
                  <a:gd name="connsiteX2" fmla="*/ 126652 w 195477"/>
                  <a:gd name="connsiteY2" fmla="*/ 73711 h 114028"/>
                  <a:gd name="connsiteX3" fmla="*/ 75340 w 195477"/>
                  <a:gd name="connsiteY3" fmla="*/ 73711 h 114028"/>
                  <a:gd name="connsiteX4" fmla="*/ 46833 w 195477"/>
                  <a:gd name="connsiteY4" fmla="*/ 102218 h 114028"/>
                  <a:gd name="connsiteX5" fmla="*/ 18326 w 195477"/>
                  <a:gd name="connsiteY5" fmla="*/ 73711 h 114028"/>
                  <a:gd name="connsiteX6" fmla="*/ 18326 w 195477"/>
                  <a:gd name="connsiteY6" fmla="*/ 18326 h 114028"/>
                  <a:gd name="connsiteX7" fmla="*/ 183667 w 195477"/>
                  <a:gd name="connsiteY7" fmla="*/ 18326 h 114028"/>
                  <a:gd name="connsiteX8" fmla="*/ 183667 w 195477"/>
                  <a:gd name="connsiteY8" fmla="*/ 73711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77" h="114028">
                    <a:moveTo>
                      <a:pt x="183667" y="73711"/>
                    </a:moveTo>
                    <a:cubicBezTo>
                      <a:pt x="183667" y="89187"/>
                      <a:pt x="170635" y="102218"/>
                      <a:pt x="155160" y="102218"/>
                    </a:cubicBezTo>
                    <a:cubicBezTo>
                      <a:pt x="139685" y="102218"/>
                      <a:pt x="126652" y="89187"/>
                      <a:pt x="126652" y="73711"/>
                    </a:cubicBezTo>
                    <a:lnTo>
                      <a:pt x="75340" y="73711"/>
                    </a:lnTo>
                    <a:cubicBezTo>
                      <a:pt x="75340" y="89187"/>
                      <a:pt x="62309" y="102218"/>
                      <a:pt x="46833" y="102218"/>
                    </a:cubicBezTo>
                    <a:cubicBezTo>
                      <a:pt x="31358" y="102218"/>
                      <a:pt x="18326" y="89187"/>
                      <a:pt x="18326" y="73711"/>
                    </a:cubicBezTo>
                    <a:lnTo>
                      <a:pt x="18326" y="18326"/>
                    </a:lnTo>
                    <a:lnTo>
                      <a:pt x="183667" y="18326"/>
                    </a:lnTo>
                    <a:lnTo>
                      <a:pt x="183667" y="73711"/>
                    </a:lnTo>
                    <a:close/>
                  </a:path>
                </a:pathLst>
              </a:custGeom>
              <a:noFill/>
              <a:ln w="63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75" name="Freihandform: Form 374">
                <a:extLst>
                  <a:ext uri="{FF2B5EF4-FFF2-40B4-BE49-F238E27FC236}">
                    <a16:creationId xmlns:a16="http://schemas.microsoft.com/office/drawing/2014/main" id="{A6721904-A10B-4D47-8037-07BA3DE05953}"/>
                  </a:ext>
                </a:extLst>
              </p:cNvPr>
              <p:cNvSpPr/>
              <p:nvPr/>
            </p:nvSpPr>
            <p:spPr bwMode="gray">
              <a:xfrm>
                <a:off x="10980176" y="2224829"/>
                <a:ext cx="134673" cy="78559"/>
              </a:xfrm>
              <a:custGeom>
                <a:avLst/>
                <a:gdLst>
                  <a:gd name="connsiteX0" fmla="*/ 183668 w 195477"/>
                  <a:gd name="connsiteY0" fmla="*/ 73711 h 114028"/>
                  <a:gd name="connsiteX1" fmla="*/ 155161 w 195477"/>
                  <a:gd name="connsiteY1" fmla="*/ 102218 h 114028"/>
                  <a:gd name="connsiteX2" fmla="*/ 126653 w 195477"/>
                  <a:gd name="connsiteY2" fmla="*/ 73711 h 114028"/>
                  <a:gd name="connsiteX3" fmla="*/ 75340 w 195477"/>
                  <a:gd name="connsiteY3" fmla="*/ 73711 h 114028"/>
                  <a:gd name="connsiteX4" fmla="*/ 46833 w 195477"/>
                  <a:gd name="connsiteY4" fmla="*/ 102218 h 114028"/>
                  <a:gd name="connsiteX5" fmla="*/ 18326 w 195477"/>
                  <a:gd name="connsiteY5" fmla="*/ 73711 h 114028"/>
                  <a:gd name="connsiteX6" fmla="*/ 18326 w 195477"/>
                  <a:gd name="connsiteY6" fmla="*/ 18326 h 114028"/>
                  <a:gd name="connsiteX7" fmla="*/ 183668 w 195477"/>
                  <a:gd name="connsiteY7" fmla="*/ 18326 h 114028"/>
                  <a:gd name="connsiteX8" fmla="*/ 183668 w 195477"/>
                  <a:gd name="connsiteY8" fmla="*/ 73711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77" h="114028">
                    <a:moveTo>
                      <a:pt x="183668" y="73711"/>
                    </a:moveTo>
                    <a:cubicBezTo>
                      <a:pt x="183668" y="89187"/>
                      <a:pt x="170636" y="102218"/>
                      <a:pt x="155161" y="102218"/>
                    </a:cubicBezTo>
                    <a:cubicBezTo>
                      <a:pt x="139685" y="102218"/>
                      <a:pt x="126653" y="89187"/>
                      <a:pt x="126653" y="73711"/>
                    </a:cubicBezTo>
                    <a:lnTo>
                      <a:pt x="75340" y="73711"/>
                    </a:lnTo>
                    <a:cubicBezTo>
                      <a:pt x="75340" y="89187"/>
                      <a:pt x="62309" y="102218"/>
                      <a:pt x="46833" y="102218"/>
                    </a:cubicBezTo>
                    <a:cubicBezTo>
                      <a:pt x="31358" y="102218"/>
                      <a:pt x="18326" y="89187"/>
                      <a:pt x="18326" y="73711"/>
                    </a:cubicBezTo>
                    <a:lnTo>
                      <a:pt x="18326" y="18326"/>
                    </a:lnTo>
                    <a:lnTo>
                      <a:pt x="183668" y="18326"/>
                    </a:lnTo>
                    <a:lnTo>
                      <a:pt x="183668" y="73711"/>
                    </a:lnTo>
                    <a:close/>
                  </a:path>
                </a:pathLst>
              </a:custGeom>
              <a:noFill/>
              <a:ln w="63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76" name="Freihandform: Form 375">
                <a:extLst>
                  <a:ext uri="{FF2B5EF4-FFF2-40B4-BE49-F238E27FC236}">
                    <a16:creationId xmlns:a16="http://schemas.microsoft.com/office/drawing/2014/main" id="{F152D996-690E-4A63-A34F-5540CDEC2265}"/>
                  </a:ext>
                </a:extLst>
              </p:cNvPr>
              <p:cNvSpPr/>
              <p:nvPr/>
            </p:nvSpPr>
            <p:spPr bwMode="gray">
              <a:xfrm>
                <a:off x="10499282" y="2282627"/>
                <a:ext cx="22446" cy="230066"/>
              </a:xfrm>
              <a:custGeom>
                <a:avLst/>
                <a:gdLst>
                  <a:gd name="connsiteX0" fmla="*/ 18326 w 32579"/>
                  <a:gd name="connsiteY0" fmla="*/ 18326 h 333940"/>
                  <a:gd name="connsiteX1" fmla="*/ 18326 w 32579"/>
                  <a:gd name="connsiteY1" fmla="*/ 317244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579" h="333940">
                    <a:moveTo>
                      <a:pt x="18326" y="18326"/>
                    </a:moveTo>
                    <a:lnTo>
                      <a:pt x="18326" y="317244"/>
                    </a:lnTo>
                  </a:path>
                </a:pathLst>
              </a:custGeom>
              <a:ln w="63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77" name="Freihandform: Form 376">
                <a:extLst>
                  <a:ext uri="{FF2B5EF4-FFF2-40B4-BE49-F238E27FC236}">
                    <a16:creationId xmlns:a16="http://schemas.microsoft.com/office/drawing/2014/main" id="{2654C8EA-DA9F-4DD4-B6C2-A239E9390D12}"/>
                  </a:ext>
                </a:extLst>
              </p:cNvPr>
              <p:cNvSpPr/>
              <p:nvPr/>
            </p:nvSpPr>
            <p:spPr bwMode="gray">
              <a:xfrm>
                <a:off x="10573912" y="2282627"/>
                <a:ext cx="22446" cy="230066"/>
              </a:xfrm>
              <a:custGeom>
                <a:avLst/>
                <a:gdLst>
                  <a:gd name="connsiteX0" fmla="*/ 18326 w 32579"/>
                  <a:gd name="connsiteY0" fmla="*/ 18326 h 333940"/>
                  <a:gd name="connsiteX1" fmla="*/ 18326 w 32579"/>
                  <a:gd name="connsiteY1" fmla="*/ 317244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579" h="333940">
                    <a:moveTo>
                      <a:pt x="18326" y="18326"/>
                    </a:moveTo>
                    <a:lnTo>
                      <a:pt x="18326" y="317244"/>
                    </a:lnTo>
                  </a:path>
                </a:pathLst>
              </a:custGeom>
              <a:ln w="63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78" name="Freihandform: Form 377">
                <a:extLst>
                  <a:ext uri="{FF2B5EF4-FFF2-40B4-BE49-F238E27FC236}">
                    <a16:creationId xmlns:a16="http://schemas.microsoft.com/office/drawing/2014/main" id="{E80B131C-2AB7-435C-9910-333C5BE52F6B}"/>
                  </a:ext>
                </a:extLst>
              </p:cNvPr>
              <p:cNvSpPr/>
              <p:nvPr/>
            </p:nvSpPr>
            <p:spPr bwMode="gray">
              <a:xfrm>
                <a:off x="10749550" y="2282627"/>
                <a:ext cx="22446" cy="230066"/>
              </a:xfrm>
              <a:custGeom>
                <a:avLst/>
                <a:gdLst>
                  <a:gd name="connsiteX0" fmla="*/ 18326 w 32579"/>
                  <a:gd name="connsiteY0" fmla="*/ 18326 h 333940"/>
                  <a:gd name="connsiteX1" fmla="*/ 18326 w 32579"/>
                  <a:gd name="connsiteY1" fmla="*/ 317244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579" h="333940">
                    <a:moveTo>
                      <a:pt x="18326" y="18326"/>
                    </a:moveTo>
                    <a:lnTo>
                      <a:pt x="18326" y="317244"/>
                    </a:lnTo>
                  </a:path>
                </a:pathLst>
              </a:custGeom>
              <a:ln w="63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79" name="Freihandform: Form 378">
                <a:extLst>
                  <a:ext uri="{FF2B5EF4-FFF2-40B4-BE49-F238E27FC236}">
                    <a16:creationId xmlns:a16="http://schemas.microsoft.com/office/drawing/2014/main" id="{ADD39E6E-413D-49A0-9950-A9B897E3CDD9}"/>
                  </a:ext>
                </a:extLst>
              </p:cNvPr>
              <p:cNvSpPr/>
              <p:nvPr/>
            </p:nvSpPr>
            <p:spPr bwMode="gray">
              <a:xfrm>
                <a:off x="10824180" y="2282627"/>
                <a:ext cx="22446" cy="230066"/>
              </a:xfrm>
              <a:custGeom>
                <a:avLst/>
                <a:gdLst>
                  <a:gd name="connsiteX0" fmla="*/ 18326 w 32579"/>
                  <a:gd name="connsiteY0" fmla="*/ 18326 h 333940"/>
                  <a:gd name="connsiteX1" fmla="*/ 18326 w 32579"/>
                  <a:gd name="connsiteY1" fmla="*/ 317244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579" h="333940">
                    <a:moveTo>
                      <a:pt x="18326" y="18326"/>
                    </a:moveTo>
                    <a:lnTo>
                      <a:pt x="18326" y="317244"/>
                    </a:lnTo>
                  </a:path>
                </a:pathLst>
              </a:custGeom>
              <a:ln w="63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80" name="Freihandform: Form 379">
                <a:extLst>
                  <a:ext uri="{FF2B5EF4-FFF2-40B4-BE49-F238E27FC236}">
                    <a16:creationId xmlns:a16="http://schemas.microsoft.com/office/drawing/2014/main" id="{5866D8A0-371E-45B5-9AB6-647BCA99EB11}"/>
                  </a:ext>
                </a:extLst>
              </p:cNvPr>
              <p:cNvSpPr/>
              <p:nvPr/>
            </p:nvSpPr>
            <p:spPr bwMode="gray">
              <a:xfrm>
                <a:off x="10999817" y="2282627"/>
                <a:ext cx="22446" cy="230066"/>
              </a:xfrm>
              <a:custGeom>
                <a:avLst/>
                <a:gdLst>
                  <a:gd name="connsiteX0" fmla="*/ 18326 w 32579"/>
                  <a:gd name="connsiteY0" fmla="*/ 18326 h 333940"/>
                  <a:gd name="connsiteX1" fmla="*/ 18326 w 32579"/>
                  <a:gd name="connsiteY1" fmla="*/ 317244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579" h="333940">
                    <a:moveTo>
                      <a:pt x="18326" y="18326"/>
                    </a:moveTo>
                    <a:lnTo>
                      <a:pt x="18326" y="317244"/>
                    </a:lnTo>
                  </a:path>
                </a:pathLst>
              </a:custGeom>
              <a:ln w="63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81" name="Freihandform: Form 380">
                <a:extLst>
                  <a:ext uri="{FF2B5EF4-FFF2-40B4-BE49-F238E27FC236}">
                    <a16:creationId xmlns:a16="http://schemas.microsoft.com/office/drawing/2014/main" id="{6F4B2408-7817-4AE3-B502-13CA4D2C039C}"/>
                  </a:ext>
                </a:extLst>
              </p:cNvPr>
              <p:cNvSpPr/>
              <p:nvPr/>
            </p:nvSpPr>
            <p:spPr bwMode="gray">
              <a:xfrm>
                <a:off x="11074447" y="2282627"/>
                <a:ext cx="22446" cy="230066"/>
              </a:xfrm>
              <a:custGeom>
                <a:avLst/>
                <a:gdLst>
                  <a:gd name="connsiteX0" fmla="*/ 18326 w 32579"/>
                  <a:gd name="connsiteY0" fmla="*/ 18326 h 333940"/>
                  <a:gd name="connsiteX1" fmla="*/ 18326 w 32579"/>
                  <a:gd name="connsiteY1" fmla="*/ 317244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579" h="333940">
                    <a:moveTo>
                      <a:pt x="18326" y="18326"/>
                    </a:moveTo>
                    <a:lnTo>
                      <a:pt x="18326" y="317244"/>
                    </a:lnTo>
                  </a:path>
                </a:pathLst>
              </a:custGeom>
              <a:ln w="63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82" name="Freihandform: Form 381">
                <a:extLst>
                  <a:ext uri="{FF2B5EF4-FFF2-40B4-BE49-F238E27FC236}">
                    <a16:creationId xmlns:a16="http://schemas.microsoft.com/office/drawing/2014/main" id="{B8811C1D-81DB-4C31-B0F8-190FC05AB98E}"/>
                  </a:ext>
                </a:extLst>
              </p:cNvPr>
              <p:cNvSpPr/>
              <p:nvPr/>
            </p:nvSpPr>
            <p:spPr bwMode="gray">
              <a:xfrm>
                <a:off x="10428017" y="2603612"/>
                <a:ext cx="740702" cy="72948"/>
              </a:xfrm>
              <a:custGeom>
                <a:avLst/>
                <a:gdLst>
                  <a:gd name="connsiteX0" fmla="*/ 1060058 w 1075125"/>
                  <a:gd name="connsiteY0" fmla="*/ 89186 h 105883"/>
                  <a:gd name="connsiteX1" fmla="*/ 18326 w 1075125"/>
                  <a:gd name="connsiteY1" fmla="*/ 89186 h 105883"/>
                  <a:gd name="connsiteX2" fmla="*/ 18326 w 1075125"/>
                  <a:gd name="connsiteY2" fmla="*/ 83485 h 105883"/>
                  <a:gd name="connsiteX3" fmla="*/ 83485 w 1075125"/>
                  <a:gd name="connsiteY3" fmla="*/ 18326 h 105883"/>
                  <a:gd name="connsiteX4" fmla="*/ 994899 w 1075125"/>
                  <a:gd name="connsiteY4" fmla="*/ 18326 h 105883"/>
                  <a:gd name="connsiteX5" fmla="*/ 1060058 w 1075125"/>
                  <a:gd name="connsiteY5" fmla="*/ 83485 h 105883"/>
                  <a:gd name="connsiteX6" fmla="*/ 1060058 w 1075125"/>
                  <a:gd name="connsiteY6" fmla="*/ 89186 h 10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75125" h="105883">
                    <a:moveTo>
                      <a:pt x="1060058" y="89186"/>
                    </a:moveTo>
                    <a:lnTo>
                      <a:pt x="18326" y="89186"/>
                    </a:lnTo>
                    <a:lnTo>
                      <a:pt x="18326" y="83485"/>
                    </a:lnTo>
                    <a:cubicBezTo>
                      <a:pt x="18326" y="47647"/>
                      <a:pt x="47648" y="18326"/>
                      <a:pt x="83485" y="18326"/>
                    </a:cubicBezTo>
                    <a:lnTo>
                      <a:pt x="994899" y="18326"/>
                    </a:lnTo>
                    <a:cubicBezTo>
                      <a:pt x="1030737" y="18326"/>
                      <a:pt x="1060058" y="47647"/>
                      <a:pt x="1060058" y="83485"/>
                    </a:cubicBezTo>
                    <a:lnTo>
                      <a:pt x="1060058" y="89186"/>
                    </a:lnTo>
                    <a:close/>
                  </a:path>
                </a:pathLst>
              </a:custGeom>
              <a:noFill/>
              <a:ln w="63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E82EDED8-B74B-4DE4-9251-98356F71D9B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171036" y="2150358"/>
            <a:ext cx="380220" cy="345199"/>
            <a:chOff x="9201647" y="2394263"/>
            <a:chExt cx="380220" cy="345199"/>
          </a:xfrm>
        </p:grpSpPr>
        <p:sp>
          <p:nvSpPr>
            <p:cNvPr id="425" name="Freihandform: Form 424">
              <a:extLst>
                <a:ext uri="{FF2B5EF4-FFF2-40B4-BE49-F238E27FC236}">
                  <a16:creationId xmlns:a16="http://schemas.microsoft.com/office/drawing/2014/main" id="{5A78FF11-AC25-42BD-96B6-44F9A2BF06B4}"/>
                </a:ext>
              </a:extLst>
            </p:cNvPr>
            <p:cNvSpPr/>
            <p:nvPr/>
          </p:nvSpPr>
          <p:spPr bwMode="gray">
            <a:xfrm flipH="1">
              <a:off x="9201647" y="2394263"/>
              <a:ext cx="380220" cy="345199"/>
            </a:xfrm>
            <a:custGeom>
              <a:avLst/>
              <a:gdLst>
                <a:gd name="connsiteX0" fmla="*/ 74676 w 723900"/>
                <a:gd name="connsiteY0" fmla="*/ 0 h 657225"/>
                <a:gd name="connsiteX1" fmla="*/ 658368 w 723900"/>
                <a:gd name="connsiteY1" fmla="*/ 0 h 657225"/>
                <a:gd name="connsiteX2" fmla="*/ 733044 w 723900"/>
                <a:gd name="connsiteY2" fmla="*/ 74676 h 657225"/>
                <a:gd name="connsiteX3" fmla="*/ 733044 w 723900"/>
                <a:gd name="connsiteY3" fmla="*/ 472821 h 657225"/>
                <a:gd name="connsiteX4" fmla="*/ 658368 w 723900"/>
                <a:gd name="connsiteY4" fmla="*/ 547497 h 657225"/>
                <a:gd name="connsiteX5" fmla="*/ 582644 w 723900"/>
                <a:gd name="connsiteY5" fmla="*/ 547497 h 657225"/>
                <a:gd name="connsiteX6" fmla="*/ 582644 w 723900"/>
                <a:gd name="connsiteY6" fmla="*/ 661797 h 657225"/>
                <a:gd name="connsiteX7" fmla="*/ 468344 w 723900"/>
                <a:gd name="connsiteY7" fmla="*/ 547497 h 657225"/>
                <a:gd name="connsiteX8" fmla="*/ 74676 w 723900"/>
                <a:gd name="connsiteY8" fmla="*/ 547497 h 657225"/>
                <a:gd name="connsiteX9" fmla="*/ 0 w 723900"/>
                <a:gd name="connsiteY9" fmla="*/ 472821 h 657225"/>
                <a:gd name="connsiteX10" fmla="*/ 0 w 723900"/>
                <a:gd name="connsiteY10" fmla="*/ 74676 h 657225"/>
                <a:gd name="connsiteX11" fmla="*/ 74676 w 723900"/>
                <a:gd name="connsiteY11" fmla="*/ 0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3900" h="657225">
                  <a:moveTo>
                    <a:pt x="74676" y="0"/>
                  </a:moveTo>
                  <a:lnTo>
                    <a:pt x="658368" y="0"/>
                  </a:lnTo>
                  <a:cubicBezTo>
                    <a:pt x="699611" y="0"/>
                    <a:pt x="733044" y="33433"/>
                    <a:pt x="733044" y="74676"/>
                  </a:cubicBezTo>
                  <a:lnTo>
                    <a:pt x="733044" y="472821"/>
                  </a:lnTo>
                  <a:cubicBezTo>
                    <a:pt x="733044" y="514064"/>
                    <a:pt x="699611" y="547497"/>
                    <a:pt x="658368" y="547497"/>
                  </a:cubicBezTo>
                  <a:lnTo>
                    <a:pt x="582644" y="547497"/>
                  </a:lnTo>
                  <a:lnTo>
                    <a:pt x="582644" y="661797"/>
                  </a:lnTo>
                  <a:lnTo>
                    <a:pt x="468344" y="547497"/>
                  </a:lnTo>
                  <a:lnTo>
                    <a:pt x="74676" y="547497"/>
                  </a:lnTo>
                  <a:cubicBezTo>
                    <a:pt x="33433" y="547497"/>
                    <a:pt x="0" y="514064"/>
                    <a:pt x="0" y="472821"/>
                  </a:cubicBezTo>
                  <a:lnTo>
                    <a:pt x="0" y="74676"/>
                  </a:lnTo>
                  <a:cubicBezTo>
                    <a:pt x="0" y="33433"/>
                    <a:pt x="33433" y="0"/>
                    <a:pt x="74676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30" name="Freihandform: Form 429">
              <a:extLst>
                <a:ext uri="{FF2B5EF4-FFF2-40B4-BE49-F238E27FC236}">
                  <a16:creationId xmlns:a16="http://schemas.microsoft.com/office/drawing/2014/main" id="{ED68D282-C90A-422B-AC91-6DD7DB4971A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353631" y="2439251"/>
              <a:ext cx="76253" cy="196081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420" name="ICON 11">
            <a:extLst>
              <a:ext uri="{FF2B5EF4-FFF2-40B4-BE49-F238E27FC236}">
                <a16:creationId xmlns:a16="http://schemas.microsoft.com/office/drawing/2014/main" id="{77330322-4F29-47DE-BC25-0CF3C186EC4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196312" y="2086387"/>
            <a:ext cx="384340" cy="384340"/>
            <a:chOff x="6877050" y="1466850"/>
            <a:chExt cx="302329" cy="302329"/>
          </a:xfrm>
        </p:grpSpPr>
        <p:cxnSp>
          <p:nvCxnSpPr>
            <p:cNvPr id="421" name="Gerader Verbinder 420">
              <a:extLst>
                <a:ext uri="{FF2B5EF4-FFF2-40B4-BE49-F238E27FC236}">
                  <a16:creationId xmlns:a16="http://schemas.microsoft.com/office/drawing/2014/main" id="{21936114-25A3-4875-8B10-2F1FE5613C93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6877050" y="1466850"/>
              <a:ext cx="302329" cy="302329"/>
            </a:xfrm>
            <a:prstGeom prst="line">
              <a:avLst/>
            </a:prstGeom>
            <a:ln w="25400">
              <a:solidFill>
                <a:srgbClr val="DCE04B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Gerader Verbinder 421">
              <a:extLst>
                <a:ext uri="{FF2B5EF4-FFF2-40B4-BE49-F238E27FC236}">
                  <a16:creationId xmlns:a16="http://schemas.microsoft.com/office/drawing/2014/main" id="{B3272ABF-AF58-479D-B263-0F48ACFAA45A}"/>
                </a:ext>
              </a:extLst>
            </p:cNvPr>
            <p:cNvCxnSpPr>
              <a:cxnSpLocks/>
            </p:cNvCxnSpPr>
            <p:nvPr/>
          </p:nvCxnSpPr>
          <p:spPr bwMode="gray">
            <a:xfrm rot="5400000">
              <a:off x="6877050" y="1466850"/>
              <a:ext cx="302329" cy="302329"/>
            </a:xfrm>
            <a:prstGeom prst="line">
              <a:avLst/>
            </a:prstGeom>
            <a:ln w="25400">
              <a:solidFill>
                <a:srgbClr val="DCE04B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uppieren 131">
            <a:extLst>
              <a:ext uri="{FF2B5EF4-FFF2-40B4-BE49-F238E27FC236}">
                <a16:creationId xmlns:a16="http://schemas.microsoft.com/office/drawing/2014/main" id="{9C8814DC-A94C-42FB-AA33-CCC071504B7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807918" y="2493282"/>
            <a:ext cx="543946" cy="720000"/>
            <a:chOff x="680637" y="1809013"/>
            <a:chExt cx="882959" cy="1168739"/>
          </a:xfrm>
        </p:grpSpPr>
        <p:sp>
          <p:nvSpPr>
            <p:cNvPr id="133" name="Linie 2">
              <a:extLst>
                <a:ext uri="{FF2B5EF4-FFF2-40B4-BE49-F238E27FC236}">
                  <a16:creationId xmlns:a16="http://schemas.microsoft.com/office/drawing/2014/main" id="{19D5600C-1B64-4CB5-95D0-3BE3EE4A824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642684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4" name="Linie 3">
              <a:extLst>
                <a:ext uri="{FF2B5EF4-FFF2-40B4-BE49-F238E27FC236}">
                  <a16:creationId xmlns:a16="http://schemas.microsoft.com/office/drawing/2014/main" id="{3D32AD71-CDE7-4731-9D8E-022EC8A4F155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801641"/>
              <a:ext cx="560354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35" name="Datenblatt">
              <a:extLst>
                <a:ext uri="{FF2B5EF4-FFF2-40B4-BE49-F238E27FC236}">
                  <a16:creationId xmlns:a16="http://schemas.microsoft.com/office/drawing/2014/main" id="{5391B5FA-BD6C-4CF6-A71F-3FE1B0F560A7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80637" y="1809013"/>
              <a:ext cx="882959" cy="1168739"/>
              <a:chOff x="575862" y="1809013"/>
              <a:chExt cx="882959" cy="1168739"/>
            </a:xfrm>
          </p:grpSpPr>
          <p:sp>
            <p:nvSpPr>
              <p:cNvPr id="139" name="Freihandform: Form 138">
                <a:extLst>
                  <a:ext uri="{FF2B5EF4-FFF2-40B4-BE49-F238E27FC236}">
                    <a16:creationId xmlns:a16="http://schemas.microsoft.com/office/drawing/2014/main" id="{B728D6D6-3488-4D4C-AE26-898D45975AD8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75862" y="1809013"/>
                <a:ext cx="880557" cy="1168739"/>
              </a:xfrm>
              <a:custGeom>
                <a:avLst/>
                <a:gdLst>
                  <a:gd name="connsiteX0" fmla="*/ 526733 w 523875"/>
                  <a:gd name="connsiteY0" fmla="*/ 125254 h 695325"/>
                  <a:gd name="connsiteX1" fmla="*/ 526733 w 523875"/>
                  <a:gd name="connsiteY1" fmla="*/ 700088 h 695325"/>
                  <a:gd name="connsiteX2" fmla="*/ 0 w 523875"/>
                  <a:gd name="connsiteY2" fmla="*/ 700088 h 695325"/>
                  <a:gd name="connsiteX3" fmla="*/ 0 w 523875"/>
                  <a:gd name="connsiteY3" fmla="*/ 0 h 695325"/>
                  <a:gd name="connsiteX4" fmla="*/ 402622 w 523875"/>
                  <a:gd name="connsiteY4" fmla="*/ 0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875" h="695325">
                    <a:moveTo>
                      <a:pt x="526733" y="125254"/>
                    </a:moveTo>
                    <a:lnTo>
                      <a:pt x="526733" y="700088"/>
                    </a:lnTo>
                    <a:lnTo>
                      <a:pt x="0" y="700088"/>
                    </a:lnTo>
                    <a:lnTo>
                      <a:pt x="0" y="0"/>
                    </a:lnTo>
                    <a:lnTo>
                      <a:pt x="402622" y="0"/>
                    </a:lnTo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0" name="Freihandform: Form 139">
                <a:extLst>
                  <a:ext uri="{FF2B5EF4-FFF2-40B4-BE49-F238E27FC236}">
                    <a16:creationId xmlns:a16="http://schemas.microsoft.com/office/drawing/2014/main" id="{1166348B-493B-495B-B119-5367E5F039B7}"/>
                  </a:ext>
                </a:extLst>
              </p:cNvPr>
              <p:cNvSpPr/>
              <p:nvPr/>
            </p:nvSpPr>
            <p:spPr bwMode="gray">
              <a:xfrm>
                <a:off x="1250689" y="1809013"/>
                <a:ext cx="208132" cy="208132"/>
              </a:xfrm>
              <a:custGeom>
                <a:avLst/>
                <a:gdLst>
                  <a:gd name="connsiteX0" fmla="*/ 0 w 123825"/>
                  <a:gd name="connsiteY0" fmla="*/ 0 h 123825"/>
                  <a:gd name="connsiteX1" fmla="*/ 0 w 123825"/>
                  <a:gd name="connsiteY1" fmla="*/ 125254 h 123825"/>
                  <a:gd name="connsiteX2" fmla="*/ 125254 w 123825"/>
                  <a:gd name="connsiteY2" fmla="*/ 125254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3825" h="123825">
                    <a:moveTo>
                      <a:pt x="0" y="0"/>
                    </a:moveTo>
                    <a:lnTo>
                      <a:pt x="0" y="125254"/>
                    </a:lnTo>
                    <a:lnTo>
                      <a:pt x="125254" y="125254"/>
                    </a:lnTo>
                    <a:close/>
                  </a:path>
                </a:pathLst>
              </a:custGeom>
              <a:noFill/>
              <a:ln w="19050" cap="sq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136" name="Linie 1">
              <a:extLst>
                <a:ext uri="{FF2B5EF4-FFF2-40B4-BE49-F238E27FC236}">
                  <a16:creationId xmlns:a16="http://schemas.microsoft.com/office/drawing/2014/main" id="{64ABD715-3BE6-457E-B1BB-C57E7B63991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165824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7" name="Linie 1">
              <a:extLst>
                <a:ext uri="{FF2B5EF4-FFF2-40B4-BE49-F238E27FC236}">
                  <a16:creationId xmlns:a16="http://schemas.microsoft.com/office/drawing/2014/main" id="{FC5F2A61-7D9B-4259-B169-0B10BFACF0E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483731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8" name="Linie 1">
              <a:extLst>
                <a:ext uri="{FF2B5EF4-FFF2-40B4-BE49-F238E27FC236}">
                  <a16:creationId xmlns:a16="http://schemas.microsoft.com/office/drawing/2014/main" id="{2D3E20BD-08FA-432F-848A-F43B2391AE0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324778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141" name="ICON 3">
            <a:extLst>
              <a:ext uri="{FF2B5EF4-FFF2-40B4-BE49-F238E27FC236}">
                <a16:creationId xmlns:a16="http://schemas.microsoft.com/office/drawing/2014/main" id="{8EF3D1DB-6584-4030-8CDE-592188B124F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162524" y="2324013"/>
            <a:ext cx="375720" cy="468000"/>
            <a:chOff x="4701014" y="2656905"/>
            <a:chExt cx="542925" cy="676275"/>
          </a:xfrm>
        </p:grpSpPr>
        <p:sp>
          <p:nvSpPr>
            <p:cNvPr id="142" name="Freihandform: Form 141">
              <a:extLst>
                <a:ext uri="{FF2B5EF4-FFF2-40B4-BE49-F238E27FC236}">
                  <a16:creationId xmlns:a16="http://schemas.microsoft.com/office/drawing/2014/main" id="{9716967D-40A4-4A42-8364-1ADC700B027D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43" name="Freihandform: Form 142">
              <a:extLst>
                <a:ext uri="{FF2B5EF4-FFF2-40B4-BE49-F238E27FC236}">
                  <a16:creationId xmlns:a16="http://schemas.microsoft.com/office/drawing/2014/main" id="{B4955415-425E-49BB-9752-D1773F8D8DD0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144" name="Gruppieren 143">
            <a:extLst>
              <a:ext uri="{FF2B5EF4-FFF2-40B4-BE49-F238E27FC236}">
                <a16:creationId xmlns:a16="http://schemas.microsoft.com/office/drawing/2014/main" id="{F4B8E095-1648-4B17-979A-B3BCEAE28A7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83977" y="2990853"/>
            <a:ext cx="404334" cy="379837"/>
            <a:chOff x="10428017" y="1980737"/>
            <a:chExt cx="740702" cy="695823"/>
          </a:xfrm>
          <a:solidFill>
            <a:srgbClr val="3D505B"/>
          </a:solidFill>
        </p:grpSpPr>
        <p:sp>
          <p:nvSpPr>
            <p:cNvPr id="145" name="Freihandform: Form 144">
              <a:extLst>
                <a:ext uri="{FF2B5EF4-FFF2-40B4-BE49-F238E27FC236}">
                  <a16:creationId xmlns:a16="http://schemas.microsoft.com/office/drawing/2014/main" id="{B332E085-ED9E-4E9B-A4B2-306D026349EF}"/>
                </a:ext>
              </a:extLst>
            </p:cNvPr>
            <p:cNvSpPr/>
            <p:nvPr/>
          </p:nvSpPr>
          <p:spPr bwMode="gray">
            <a:xfrm>
              <a:off x="10428017" y="1980737"/>
              <a:ext cx="740702" cy="224453"/>
            </a:xfrm>
            <a:custGeom>
              <a:avLst/>
              <a:gdLst>
                <a:gd name="connsiteX0" fmla="*/ 538785 w 1075125"/>
                <a:gd name="connsiteY0" fmla="*/ 18326 h 325795"/>
                <a:gd name="connsiteX1" fmla="*/ 18326 w 1075125"/>
                <a:gd name="connsiteY1" fmla="*/ 307470 h 325795"/>
                <a:gd name="connsiteX2" fmla="*/ 1060058 w 1075125"/>
                <a:gd name="connsiteY2" fmla="*/ 307470 h 32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75125" h="325795">
                  <a:moveTo>
                    <a:pt x="538785" y="18326"/>
                  </a:moveTo>
                  <a:lnTo>
                    <a:pt x="18326" y="307470"/>
                  </a:lnTo>
                  <a:lnTo>
                    <a:pt x="1060058" y="307470"/>
                  </a:lnTo>
                  <a:close/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46" name="Freihandform: Form 145">
              <a:extLst>
                <a:ext uri="{FF2B5EF4-FFF2-40B4-BE49-F238E27FC236}">
                  <a16:creationId xmlns:a16="http://schemas.microsoft.com/office/drawing/2014/main" id="{DEF9AA0C-6DA7-4930-A8CC-AE8565FF22F9}"/>
                </a:ext>
              </a:extLst>
            </p:cNvPr>
            <p:cNvSpPr/>
            <p:nvPr/>
          </p:nvSpPr>
          <p:spPr bwMode="gray">
            <a:xfrm>
              <a:off x="10479640" y="2179938"/>
              <a:ext cx="639696" cy="67337"/>
            </a:xfrm>
            <a:custGeom>
              <a:avLst/>
              <a:gdLst>
                <a:gd name="connsiteX0" fmla="*/ 910192 w 928517"/>
                <a:gd name="connsiteY0" fmla="*/ 18326 h 97738"/>
                <a:gd name="connsiteX1" fmla="*/ 910192 w 928517"/>
                <a:gd name="connsiteY1" fmla="*/ 83485 h 97738"/>
                <a:gd name="connsiteX2" fmla="*/ 18326 w 928517"/>
                <a:gd name="connsiteY2" fmla="*/ 83485 h 97738"/>
                <a:gd name="connsiteX3" fmla="*/ 18326 w 928517"/>
                <a:gd name="connsiteY3" fmla="*/ 18326 h 9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8517" h="97738">
                  <a:moveTo>
                    <a:pt x="910192" y="18326"/>
                  </a:moveTo>
                  <a:lnTo>
                    <a:pt x="910192" y="83485"/>
                  </a:lnTo>
                  <a:lnTo>
                    <a:pt x="18326" y="83485"/>
                  </a:lnTo>
                  <a:lnTo>
                    <a:pt x="18326" y="18326"/>
                  </a:lnTo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5A884BD3-252B-4E04-B575-DDAD58C7A9D8}"/>
                </a:ext>
              </a:extLst>
            </p:cNvPr>
            <p:cNvSpPr/>
            <p:nvPr/>
          </p:nvSpPr>
          <p:spPr bwMode="gray">
            <a:xfrm>
              <a:off x="10479640" y="2546360"/>
              <a:ext cx="639696" cy="78559"/>
            </a:xfrm>
            <a:custGeom>
              <a:avLst/>
              <a:gdLst>
                <a:gd name="connsiteX0" fmla="*/ 910192 w 928517"/>
                <a:gd name="connsiteY0" fmla="*/ 101404 h 114028"/>
                <a:gd name="connsiteX1" fmla="*/ 910192 w 928517"/>
                <a:gd name="connsiteY1" fmla="*/ 18326 h 114028"/>
                <a:gd name="connsiteX2" fmla="*/ 18326 w 928517"/>
                <a:gd name="connsiteY2" fmla="*/ 18326 h 114028"/>
                <a:gd name="connsiteX3" fmla="*/ 18326 w 928517"/>
                <a:gd name="connsiteY3" fmla="*/ 101404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8517" h="114028">
                  <a:moveTo>
                    <a:pt x="910192" y="101404"/>
                  </a:moveTo>
                  <a:lnTo>
                    <a:pt x="910192" y="18326"/>
                  </a:lnTo>
                  <a:lnTo>
                    <a:pt x="18326" y="18326"/>
                  </a:lnTo>
                  <a:lnTo>
                    <a:pt x="18326" y="101404"/>
                  </a:lnTo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48" name="Freihandform: Form 147">
              <a:extLst>
                <a:ext uri="{FF2B5EF4-FFF2-40B4-BE49-F238E27FC236}">
                  <a16:creationId xmlns:a16="http://schemas.microsoft.com/office/drawing/2014/main" id="{90CCF3AF-D272-4477-AE25-AB3C1201CE56}"/>
                </a:ext>
              </a:extLst>
            </p:cNvPr>
            <p:cNvSpPr/>
            <p:nvPr/>
          </p:nvSpPr>
          <p:spPr bwMode="gray">
            <a:xfrm>
              <a:off x="10479081" y="2224829"/>
              <a:ext cx="134673" cy="78559"/>
            </a:xfrm>
            <a:custGeom>
              <a:avLst/>
              <a:gdLst>
                <a:gd name="connsiteX0" fmla="*/ 183667 w 195477"/>
                <a:gd name="connsiteY0" fmla="*/ 73711 h 114028"/>
                <a:gd name="connsiteX1" fmla="*/ 155160 w 195477"/>
                <a:gd name="connsiteY1" fmla="*/ 102218 h 114028"/>
                <a:gd name="connsiteX2" fmla="*/ 126652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7 w 195477"/>
                <a:gd name="connsiteY7" fmla="*/ 18326 h 114028"/>
                <a:gd name="connsiteX8" fmla="*/ 183667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73711"/>
                  </a:moveTo>
                  <a:cubicBezTo>
                    <a:pt x="183667" y="89187"/>
                    <a:pt x="170635" y="102218"/>
                    <a:pt x="155160" y="102218"/>
                  </a:cubicBezTo>
                  <a:cubicBezTo>
                    <a:pt x="139684" y="102218"/>
                    <a:pt x="126652" y="89187"/>
                    <a:pt x="126652" y="73711"/>
                  </a:cubicBezTo>
                  <a:lnTo>
                    <a:pt x="75340" y="73711"/>
                  </a:lnTo>
                  <a:cubicBezTo>
                    <a:pt x="75340" y="89187"/>
                    <a:pt x="62308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7" y="18326"/>
                  </a:lnTo>
                  <a:lnTo>
                    <a:pt x="183667" y="73711"/>
                  </a:lnTo>
                  <a:close/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49" name="Freihandform: Form 148">
              <a:extLst>
                <a:ext uri="{FF2B5EF4-FFF2-40B4-BE49-F238E27FC236}">
                  <a16:creationId xmlns:a16="http://schemas.microsoft.com/office/drawing/2014/main" id="{E6ACF28F-AE41-4B2A-84E6-E141BE51233E}"/>
                </a:ext>
              </a:extLst>
            </p:cNvPr>
            <p:cNvSpPr/>
            <p:nvPr/>
          </p:nvSpPr>
          <p:spPr bwMode="gray">
            <a:xfrm>
              <a:off x="10479081" y="2488563"/>
              <a:ext cx="134673" cy="78559"/>
            </a:xfrm>
            <a:custGeom>
              <a:avLst/>
              <a:gdLst>
                <a:gd name="connsiteX0" fmla="*/ 183667 w 195477"/>
                <a:gd name="connsiteY0" fmla="*/ 46833 h 114028"/>
                <a:gd name="connsiteX1" fmla="*/ 155160 w 195477"/>
                <a:gd name="connsiteY1" fmla="*/ 18326 h 114028"/>
                <a:gd name="connsiteX2" fmla="*/ 126652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7 w 195477"/>
                <a:gd name="connsiteY7" fmla="*/ 102218 h 114028"/>
                <a:gd name="connsiteX8" fmla="*/ 183667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46833"/>
                  </a:moveTo>
                  <a:cubicBezTo>
                    <a:pt x="183667" y="31358"/>
                    <a:pt x="170635" y="18326"/>
                    <a:pt x="155160" y="18326"/>
                  </a:cubicBezTo>
                  <a:cubicBezTo>
                    <a:pt x="139684" y="18326"/>
                    <a:pt x="126652" y="31358"/>
                    <a:pt x="126652" y="46833"/>
                  </a:cubicBezTo>
                  <a:lnTo>
                    <a:pt x="75340" y="46833"/>
                  </a:lnTo>
                  <a:cubicBezTo>
                    <a:pt x="75340" y="31358"/>
                    <a:pt x="62308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7" y="102218"/>
                  </a:lnTo>
                  <a:lnTo>
                    <a:pt x="183667" y="46833"/>
                  </a:lnTo>
                  <a:close/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50" name="Freihandform: Form 149">
              <a:extLst>
                <a:ext uri="{FF2B5EF4-FFF2-40B4-BE49-F238E27FC236}">
                  <a16:creationId xmlns:a16="http://schemas.microsoft.com/office/drawing/2014/main" id="{201CFF3A-981F-4D92-B3AC-7C0783E48DC2}"/>
                </a:ext>
              </a:extLst>
            </p:cNvPr>
            <p:cNvSpPr/>
            <p:nvPr/>
          </p:nvSpPr>
          <p:spPr bwMode="gray">
            <a:xfrm>
              <a:off x="10729347" y="2488563"/>
              <a:ext cx="134673" cy="78559"/>
            </a:xfrm>
            <a:custGeom>
              <a:avLst/>
              <a:gdLst>
                <a:gd name="connsiteX0" fmla="*/ 183667 w 195477"/>
                <a:gd name="connsiteY0" fmla="*/ 46833 h 114028"/>
                <a:gd name="connsiteX1" fmla="*/ 155160 w 195477"/>
                <a:gd name="connsiteY1" fmla="*/ 18326 h 114028"/>
                <a:gd name="connsiteX2" fmla="*/ 126652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7 w 195477"/>
                <a:gd name="connsiteY7" fmla="*/ 102218 h 114028"/>
                <a:gd name="connsiteX8" fmla="*/ 183667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46833"/>
                  </a:moveTo>
                  <a:cubicBezTo>
                    <a:pt x="183667" y="31358"/>
                    <a:pt x="170635" y="18326"/>
                    <a:pt x="155160" y="18326"/>
                  </a:cubicBezTo>
                  <a:cubicBezTo>
                    <a:pt x="139685" y="18326"/>
                    <a:pt x="126652" y="31358"/>
                    <a:pt x="126652" y="46833"/>
                  </a:cubicBezTo>
                  <a:lnTo>
                    <a:pt x="75340" y="46833"/>
                  </a:lnTo>
                  <a:cubicBezTo>
                    <a:pt x="75340" y="31358"/>
                    <a:pt x="62309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7" y="102218"/>
                  </a:lnTo>
                  <a:lnTo>
                    <a:pt x="183667" y="46833"/>
                  </a:lnTo>
                  <a:close/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51" name="Freihandform: Form 150">
              <a:extLst>
                <a:ext uri="{FF2B5EF4-FFF2-40B4-BE49-F238E27FC236}">
                  <a16:creationId xmlns:a16="http://schemas.microsoft.com/office/drawing/2014/main" id="{711D44DB-5613-47A2-B518-D40C92F4A8F4}"/>
                </a:ext>
              </a:extLst>
            </p:cNvPr>
            <p:cNvSpPr/>
            <p:nvPr/>
          </p:nvSpPr>
          <p:spPr bwMode="gray">
            <a:xfrm>
              <a:off x="10980176" y="2488563"/>
              <a:ext cx="134673" cy="78559"/>
            </a:xfrm>
            <a:custGeom>
              <a:avLst/>
              <a:gdLst>
                <a:gd name="connsiteX0" fmla="*/ 183668 w 195477"/>
                <a:gd name="connsiteY0" fmla="*/ 46833 h 114028"/>
                <a:gd name="connsiteX1" fmla="*/ 155161 w 195477"/>
                <a:gd name="connsiteY1" fmla="*/ 18326 h 114028"/>
                <a:gd name="connsiteX2" fmla="*/ 126653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8 w 195477"/>
                <a:gd name="connsiteY7" fmla="*/ 102218 h 114028"/>
                <a:gd name="connsiteX8" fmla="*/ 183668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8" y="46833"/>
                  </a:moveTo>
                  <a:cubicBezTo>
                    <a:pt x="183668" y="31358"/>
                    <a:pt x="170636" y="18326"/>
                    <a:pt x="155161" y="18326"/>
                  </a:cubicBezTo>
                  <a:cubicBezTo>
                    <a:pt x="139685" y="18326"/>
                    <a:pt x="126653" y="31358"/>
                    <a:pt x="126653" y="46833"/>
                  </a:cubicBezTo>
                  <a:lnTo>
                    <a:pt x="75340" y="46833"/>
                  </a:lnTo>
                  <a:cubicBezTo>
                    <a:pt x="75340" y="31358"/>
                    <a:pt x="62309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8" y="102218"/>
                  </a:lnTo>
                  <a:lnTo>
                    <a:pt x="183668" y="46833"/>
                  </a:lnTo>
                  <a:close/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52" name="Freihandform: Form 151">
              <a:extLst>
                <a:ext uri="{FF2B5EF4-FFF2-40B4-BE49-F238E27FC236}">
                  <a16:creationId xmlns:a16="http://schemas.microsoft.com/office/drawing/2014/main" id="{E2E253B8-8C2D-4B12-904F-DA48BA168FFF}"/>
                </a:ext>
              </a:extLst>
            </p:cNvPr>
            <p:cNvSpPr/>
            <p:nvPr/>
          </p:nvSpPr>
          <p:spPr bwMode="gray">
            <a:xfrm>
              <a:off x="10729347" y="2224827"/>
              <a:ext cx="134673" cy="78559"/>
            </a:xfrm>
            <a:custGeom>
              <a:avLst/>
              <a:gdLst>
                <a:gd name="connsiteX0" fmla="*/ 183667 w 195477"/>
                <a:gd name="connsiteY0" fmla="*/ 73711 h 114028"/>
                <a:gd name="connsiteX1" fmla="*/ 155160 w 195477"/>
                <a:gd name="connsiteY1" fmla="*/ 102218 h 114028"/>
                <a:gd name="connsiteX2" fmla="*/ 126652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7 w 195477"/>
                <a:gd name="connsiteY7" fmla="*/ 18326 h 114028"/>
                <a:gd name="connsiteX8" fmla="*/ 183667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73711"/>
                  </a:moveTo>
                  <a:cubicBezTo>
                    <a:pt x="183667" y="89187"/>
                    <a:pt x="170635" y="102218"/>
                    <a:pt x="155160" y="102218"/>
                  </a:cubicBezTo>
                  <a:cubicBezTo>
                    <a:pt x="139685" y="102218"/>
                    <a:pt x="126652" y="89187"/>
                    <a:pt x="126652" y="73711"/>
                  </a:cubicBezTo>
                  <a:lnTo>
                    <a:pt x="75340" y="73711"/>
                  </a:lnTo>
                  <a:cubicBezTo>
                    <a:pt x="75340" y="89187"/>
                    <a:pt x="62309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7" y="18326"/>
                  </a:lnTo>
                  <a:lnTo>
                    <a:pt x="183667" y="73711"/>
                  </a:lnTo>
                  <a:close/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53" name="Freihandform: Form 152">
              <a:extLst>
                <a:ext uri="{FF2B5EF4-FFF2-40B4-BE49-F238E27FC236}">
                  <a16:creationId xmlns:a16="http://schemas.microsoft.com/office/drawing/2014/main" id="{5829FA9A-0FF1-402F-9DCB-13FCBB97CC1F}"/>
                </a:ext>
              </a:extLst>
            </p:cNvPr>
            <p:cNvSpPr/>
            <p:nvPr/>
          </p:nvSpPr>
          <p:spPr bwMode="gray">
            <a:xfrm>
              <a:off x="10980176" y="2224829"/>
              <a:ext cx="134673" cy="78559"/>
            </a:xfrm>
            <a:custGeom>
              <a:avLst/>
              <a:gdLst>
                <a:gd name="connsiteX0" fmla="*/ 183668 w 195477"/>
                <a:gd name="connsiteY0" fmla="*/ 73711 h 114028"/>
                <a:gd name="connsiteX1" fmla="*/ 155161 w 195477"/>
                <a:gd name="connsiteY1" fmla="*/ 102218 h 114028"/>
                <a:gd name="connsiteX2" fmla="*/ 126653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8 w 195477"/>
                <a:gd name="connsiteY7" fmla="*/ 18326 h 114028"/>
                <a:gd name="connsiteX8" fmla="*/ 183668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8" y="73711"/>
                  </a:moveTo>
                  <a:cubicBezTo>
                    <a:pt x="183668" y="89187"/>
                    <a:pt x="170636" y="102218"/>
                    <a:pt x="155161" y="102218"/>
                  </a:cubicBezTo>
                  <a:cubicBezTo>
                    <a:pt x="139685" y="102218"/>
                    <a:pt x="126653" y="89187"/>
                    <a:pt x="126653" y="73711"/>
                  </a:cubicBezTo>
                  <a:lnTo>
                    <a:pt x="75340" y="73711"/>
                  </a:lnTo>
                  <a:cubicBezTo>
                    <a:pt x="75340" y="89187"/>
                    <a:pt x="62309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8" y="18326"/>
                  </a:lnTo>
                  <a:lnTo>
                    <a:pt x="183668" y="73711"/>
                  </a:lnTo>
                  <a:close/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54" name="Freihandform: Form 153">
              <a:extLst>
                <a:ext uri="{FF2B5EF4-FFF2-40B4-BE49-F238E27FC236}">
                  <a16:creationId xmlns:a16="http://schemas.microsoft.com/office/drawing/2014/main" id="{EFD2AF9E-A332-4138-85B1-1DE7AEE4F41F}"/>
                </a:ext>
              </a:extLst>
            </p:cNvPr>
            <p:cNvSpPr/>
            <p:nvPr/>
          </p:nvSpPr>
          <p:spPr bwMode="gray">
            <a:xfrm>
              <a:off x="10499282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55" name="Freihandform: Form 154">
              <a:extLst>
                <a:ext uri="{FF2B5EF4-FFF2-40B4-BE49-F238E27FC236}">
                  <a16:creationId xmlns:a16="http://schemas.microsoft.com/office/drawing/2014/main" id="{012870FB-70CD-4728-8CD2-DD98D59ED09A}"/>
                </a:ext>
              </a:extLst>
            </p:cNvPr>
            <p:cNvSpPr/>
            <p:nvPr/>
          </p:nvSpPr>
          <p:spPr bwMode="gray">
            <a:xfrm>
              <a:off x="10573912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56" name="Freihandform: Form 155">
              <a:extLst>
                <a:ext uri="{FF2B5EF4-FFF2-40B4-BE49-F238E27FC236}">
                  <a16:creationId xmlns:a16="http://schemas.microsoft.com/office/drawing/2014/main" id="{88E87425-664F-4394-A914-7D9DDD41BC2F}"/>
                </a:ext>
              </a:extLst>
            </p:cNvPr>
            <p:cNvSpPr/>
            <p:nvPr/>
          </p:nvSpPr>
          <p:spPr bwMode="gray">
            <a:xfrm>
              <a:off x="10749550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57" name="Freihandform: Form 156">
              <a:extLst>
                <a:ext uri="{FF2B5EF4-FFF2-40B4-BE49-F238E27FC236}">
                  <a16:creationId xmlns:a16="http://schemas.microsoft.com/office/drawing/2014/main" id="{7CB7BDB8-59EB-4826-AD1E-F918563D65FC}"/>
                </a:ext>
              </a:extLst>
            </p:cNvPr>
            <p:cNvSpPr/>
            <p:nvPr/>
          </p:nvSpPr>
          <p:spPr bwMode="gray">
            <a:xfrm>
              <a:off x="10824180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58" name="Freihandform: Form 157">
              <a:extLst>
                <a:ext uri="{FF2B5EF4-FFF2-40B4-BE49-F238E27FC236}">
                  <a16:creationId xmlns:a16="http://schemas.microsoft.com/office/drawing/2014/main" id="{E31B6624-2DB6-4F34-9EBE-3D3FEE1EAF25}"/>
                </a:ext>
              </a:extLst>
            </p:cNvPr>
            <p:cNvSpPr/>
            <p:nvPr/>
          </p:nvSpPr>
          <p:spPr bwMode="gray">
            <a:xfrm>
              <a:off x="10999817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59" name="Freihandform: Form 158">
              <a:extLst>
                <a:ext uri="{FF2B5EF4-FFF2-40B4-BE49-F238E27FC236}">
                  <a16:creationId xmlns:a16="http://schemas.microsoft.com/office/drawing/2014/main" id="{082EA815-EFF3-4491-982D-5A1DF6043234}"/>
                </a:ext>
              </a:extLst>
            </p:cNvPr>
            <p:cNvSpPr/>
            <p:nvPr/>
          </p:nvSpPr>
          <p:spPr bwMode="gray">
            <a:xfrm>
              <a:off x="11074447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0" name="Freihandform: Form 159">
              <a:extLst>
                <a:ext uri="{FF2B5EF4-FFF2-40B4-BE49-F238E27FC236}">
                  <a16:creationId xmlns:a16="http://schemas.microsoft.com/office/drawing/2014/main" id="{2EFA8475-D1E2-45C6-8D0B-B6282552E621}"/>
                </a:ext>
              </a:extLst>
            </p:cNvPr>
            <p:cNvSpPr/>
            <p:nvPr/>
          </p:nvSpPr>
          <p:spPr bwMode="gray">
            <a:xfrm>
              <a:off x="10428017" y="2603612"/>
              <a:ext cx="740702" cy="72948"/>
            </a:xfrm>
            <a:custGeom>
              <a:avLst/>
              <a:gdLst>
                <a:gd name="connsiteX0" fmla="*/ 1060058 w 1075125"/>
                <a:gd name="connsiteY0" fmla="*/ 89186 h 105883"/>
                <a:gd name="connsiteX1" fmla="*/ 18326 w 1075125"/>
                <a:gd name="connsiteY1" fmla="*/ 89186 h 105883"/>
                <a:gd name="connsiteX2" fmla="*/ 18326 w 1075125"/>
                <a:gd name="connsiteY2" fmla="*/ 83485 h 105883"/>
                <a:gd name="connsiteX3" fmla="*/ 83485 w 1075125"/>
                <a:gd name="connsiteY3" fmla="*/ 18326 h 105883"/>
                <a:gd name="connsiteX4" fmla="*/ 994899 w 1075125"/>
                <a:gd name="connsiteY4" fmla="*/ 18326 h 105883"/>
                <a:gd name="connsiteX5" fmla="*/ 1060058 w 1075125"/>
                <a:gd name="connsiteY5" fmla="*/ 83485 h 105883"/>
                <a:gd name="connsiteX6" fmla="*/ 1060058 w 1075125"/>
                <a:gd name="connsiteY6" fmla="*/ 89186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5125" h="105883">
                  <a:moveTo>
                    <a:pt x="1060058" y="89186"/>
                  </a:moveTo>
                  <a:lnTo>
                    <a:pt x="18326" y="89186"/>
                  </a:lnTo>
                  <a:lnTo>
                    <a:pt x="18326" y="83485"/>
                  </a:lnTo>
                  <a:cubicBezTo>
                    <a:pt x="18326" y="47647"/>
                    <a:pt x="47648" y="18326"/>
                    <a:pt x="83485" y="18326"/>
                  </a:cubicBezTo>
                  <a:lnTo>
                    <a:pt x="994899" y="18326"/>
                  </a:lnTo>
                  <a:cubicBezTo>
                    <a:pt x="1030737" y="18326"/>
                    <a:pt x="1060058" y="47647"/>
                    <a:pt x="1060058" y="83485"/>
                  </a:cubicBezTo>
                  <a:lnTo>
                    <a:pt x="1060058" y="89186"/>
                  </a:lnTo>
                  <a:close/>
                </a:path>
              </a:pathLst>
            </a:custGeom>
            <a:grpFill/>
            <a:ln w="101600" cap="flat">
              <a:solidFill>
                <a:srgbClr val="3D505B"/>
              </a:solidFill>
              <a:prstDash val="solid"/>
              <a:miter lim="800000"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161" name="Gruppieren 160">
            <a:extLst>
              <a:ext uri="{FF2B5EF4-FFF2-40B4-BE49-F238E27FC236}">
                <a16:creationId xmlns:a16="http://schemas.microsoft.com/office/drawing/2014/main" id="{7F9C1EB1-B5F2-40B5-9D18-A5CD6841426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83977" y="2990853"/>
            <a:ext cx="404334" cy="379837"/>
            <a:chOff x="10428017" y="1980737"/>
            <a:chExt cx="740702" cy="695823"/>
          </a:xfrm>
        </p:grpSpPr>
        <p:sp>
          <p:nvSpPr>
            <p:cNvPr id="162" name="Freihandform: Form 161">
              <a:extLst>
                <a:ext uri="{FF2B5EF4-FFF2-40B4-BE49-F238E27FC236}">
                  <a16:creationId xmlns:a16="http://schemas.microsoft.com/office/drawing/2014/main" id="{8AC85778-9751-42E6-9289-A84213E0308E}"/>
                </a:ext>
              </a:extLst>
            </p:cNvPr>
            <p:cNvSpPr/>
            <p:nvPr/>
          </p:nvSpPr>
          <p:spPr bwMode="gray">
            <a:xfrm>
              <a:off x="10428017" y="1980737"/>
              <a:ext cx="740702" cy="224453"/>
            </a:xfrm>
            <a:custGeom>
              <a:avLst/>
              <a:gdLst>
                <a:gd name="connsiteX0" fmla="*/ 538785 w 1075125"/>
                <a:gd name="connsiteY0" fmla="*/ 18326 h 325795"/>
                <a:gd name="connsiteX1" fmla="*/ 18326 w 1075125"/>
                <a:gd name="connsiteY1" fmla="*/ 307470 h 325795"/>
                <a:gd name="connsiteX2" fmla="*/ 1060058 w 1075125"/>
                <a:gd name="connsiteY2" fmla="*/ 307470 h 32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75125" h="325795">
                  <a:moveTo>
                    <a:pt x="538785" y="18326"/>
                  </a:moveTo>
                  <a:lnTo>
                    <a:pt x="18326" y="307470"/>
                  </a:lnTo>
                  <a:lnTo>
                    <a:pt x="1060058" y="307470"/>
                  </a:ln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3" name="Freihandform: Form 162">
              <a:extLst>
                <a:ext uri="{FF2B5EF4-FFF2-40B4-BE49-F238E27FC236}">
                  <a16:creationId xmlns:a16="http://schemas.microsoft.com/office/drawing/2014/main" id="{F627663F-E814-46AC-ACEF-81CF988E3637}"/>
                </a:ext>
              </a:extLst>
            </p:cNvPr>
            <p:cNvSpPr/>
            <p:nvPr/>
          </p:nvSpPr>
          <p:spPr bwMode="gray">
            <a:xfrm>
              <a:off x="10479640" y="2179938"/>
              <a:ext cx="639696" cy="67337"/>
            </a:xfrm>
            <a:custGeom>
              <a:avLst/>
              <a:gdLst>
                <a:gd name="connsiteX0" fmla="*/ 910192 w 928517"/>
                <a:gd name="connsiteY0" fmla="*/ 18326 h 97738"/>
                <a:gd name="connsiteX1" fmla="*/ 910192 w 928517"/>
                <a:gd name="connsiteY1" fmla="*/ 83485 h 97738"/>
                <a:gd name="connsiteX2" fmla="*/ 18326 w 928517"/>
                <a:gd name="connsiteY2" fmla="*/ 83485 h 97738"/>
                <a:gd name="connsiteX3" fmla="*/ 18326 w 928517"/>
                <a:gd name="connsiteY3" fmla="*/ 18326 h 9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8517" h="97738">
                  <a:moveTo>
                    <a:pt x="910192" y="18326"/>
                  </a:moveTo>
                  <a:lnTo>
                    <a:pt x="910192" y="83485"/>
                  </a:lnTo>
                  <a:lnTo>
                    <a:pt x="18326" y="83485"/>
                  </a:lnTo>
                  <a:lnTo>
                    <a:pt x="18326" y="18326"/>
                  </a:lnTo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4" name="Freihandform: Form 163">
              <a:extLst>
                <a:ext uri="{FF2B5EF4-FFF2-40B4-BE49-F238E27FC236}">
                  <a16:creationId xmlns:a16="http://schemas.microsoft.com/office/drawing/2014/main" id="{931B0314-D265-4782-9EED-D497101EE7D9}"/>
                </a:ext>
              </a:extLst>
            </p:cNvPr>
            <p:cNvSpPr/>
            <p:nvPr/>
          </p:nvSpPr>
          <p:spPr bwMode="gray">
            <a:xfrm>
              <a:off x="10479640" y="2546360"/>
              <a:ext cx="639696" cy="78559"/>
            </a:xfrm>
            <a:custGeom>
              <a:avLst/>
              <a:gdLst>
                <a:gd name="connsiteX0" fmla="*/ 910192 w 928517"/>
                <a:gd name="connsiteY0" fmla="*/ 101404 h 114028"/>
                <a:gd name="connsiteX1" fmla="*/ 910192 w 928517"/>
                <a:gd name="connsiteY1" fmla="*/ 18326 h 114028"/>
                <a:gd name="connsiteX2" fmla="*/ 18326 w 928517"/>
                <a:gd name="connsiteY2" fmla="*/ 18326 h 114028"/>
                <a:gd name="connsiteX3" fmla="*/ 18326 w 928517"/>
                <a:gd name="connsiteY3" fmla="*/ 101404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8517" h="114028">
                  <a:moveTo>
                    <a:pt x="910192" y="101404"/>
                  </a:moveTo>
                  <a:lnTo>
                    <a:pt x="910192" y="18326"/>
                  </a:lnTo>
                  <a:lnTo>
                    <a:pt x="18326" y="18326"/>
                  </a:lnTo>
                  <a:lnTo>
                    <a:pt x="18326" y="101404"/>
                  </a:lnTo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5" name="Freihandform: Form 164">
              <a:extLst>
                <a:ext uri="{FF2B5EF4-FFF2-40B4-BE49-F238E27FC236}">
                  <a16:creationId xmlns:a16="http://schemas.microsoft.com/office/drawing/2014/main" id="{D6DE0FDA-0DB3-4830-936D-0844AF79FEFC}"/>
                </a:ext>
              </a:extLst>
            </p:cNvPr>
            <p:cNvSpPr/>
            <p:nvPr/>
          </p:nvSpPr>
          <p:spPr bwMode="gray">
            <a:xfrm>
              <a:off x="10479081" y="2224829"/>
              <a:ext cx="134673" cy="78559"/>
            </a:xfrm>
            <a:custGeom>
              <a:avLst/>
              <a:gdLst>
                <a:gd name="connsiteX0" fmla="*/ 183667 w 195477"/>
                <a:gd name="connsiteY0" fmla="*/ 73711 h 114028"/>
                <a:gd name="connsiteX1" fmla="*/ 155160 w 195477"/>
                <a:gd name="connsiteY1" fmla="*/ 102218 h 114028"/>
                <a:gd name="connsiteX2" fmla="*/ 126652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7 w 195477"/>
                <a:gd name="connsiteY7" fmla="*/ 18326 h 114028"/>
                <a:gd name="connsiteX8" fmla="*/ 183667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73711"/>
                  </a:moveTo>
                  <a:cubicBezTo>
                    <a:pt x="183667" y="89187"/>
                    <a:pt x="170635" y="102218"/>
                    <a:pt x="155160" y="102218"/>
                  </a:cubicBezTo>
                  <a:cubicBezTo>
                    <a:pt x="139684" y="102218"/>
                    <a:pt x="126652" y="89187"/>
                    <a:pt x="126652" y="73711"/>
                  </a:cubicBezTo>
                  <a:lnTo>
                    <a:pt x="75340" y="73711"/>
                  </a:lnTo>
                  <a:cubicBezTo>
                    <a:pt x="75340" y="89187"/>
                    <a:pt x="62308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7" y="18326"/>
                  </a:lnTo>
                  <a:lnTo>
                    <a:pt x="183667" y="73711"/>
                  </a:ln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6" name="Freihandform: Form 165">
              <a:extLst>
                <a:ext uri="{FF2B5EF4-FFF2-40B4-BE49-F238E27FC236}">
                  <a16:creationId xmlns:a16="http://schemas.microsoft.com/office/drawing/2014/main" id="{6FC14540-8726-4404-B83D-C865378D70FB}"/>
                </a:ext>
              </a:extLst>
            </p:cNvPr>
            <p:cNvSpPr/>
            <p:nvPr/>
          </p:nvSpPr>
          <p:spPr bwMode="gray">
            <a:xfrm>
              <a:off x="10479081" y="2488563"/>
              <a:ext cx="134673" cy="78559"/>
            </a:xfrm>
            <a:custGeom>
              <a:avLst/>
              <a:gdLst>
                <a:gd name="connsiteX0" fmla="*/ 183667 w 195477"/>
                <a:gd name="connsiteY0" fmla="*/ 46833 h 114028"/>
                <a:gd name="connsiteX1" fmla="*/ 155160 w 195477"/>
                <a:gd name="connsiteY1" fmla="*/ 18326 h 114028"/>
                <a:gd name="connsiteX2" fmla="*/ 126652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7 w 195477"/>
                <a:gd name="connsiteY7" fmla="*/ 102218 h 114028"/>
                <a:gd name="connsiteX8" fmla="*/ 183667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46833"/>
                  </a:moveTo>
                  <a:cubicBezTo>
                    <a:pt x="183667" y="31358"/>
                    <a:pt x="170635" y="18326"/>
                    <a:pt x="155160" y="18326"/>
                  </a:cubicBezTo>
                  <a:cubicBezTo>
                    <a:pt x="139684" y="18326"/>
                    <a:pt x="126652" y="31358"/>
                    <a:pt x="126652" y="46833"/>
                  </a:cubicBezTo>
                  <a:lnTo>
                    <a:pt x="75340" y="46833"/>
                  </a:lnTo>
                  <a:cubicBezTo>
                    <a:pt x="75340" y="31358"/>
                    <a:pt x="62308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7" y="102218"/>
                  </a:lnTo>
                  <a:lnTo>
                    <a:pt x="183667" y="46833"/>
                  </a:ln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7" name="Freihandform: Form 166">
              <a:extLst>
                <a:ext uri="{FF2B5EF4-FFF2-40B4-BE49-F238E27FC236}">
                  <a16:creationId xmlns:a16="http://schemas.microsoft.com/office/drawing/2014/main" id="{27CCA976-0B48-4461-BE80-0EB0EF3DB69D}"/>
                </a:ext>
              </a:extLst>
            </p:cNvPr>
            <p:cNvSpPr/>
            <p:nvPr/>
          </p:nvSpPr>
          <p:spPr bwMode="gray">
            <a:xfrm>
              <a:off x="10729347" y="2488563"/>
              <a:ext cx="134673" cy="78559"/>
            </a:xfrm>
            <a:custGeom>
              <a:avLst/>
              <a:gdLst>
                <a:gd name="connsiteX0" fmla="*/ 183667 w 195477"/>
                <a:gd name="connsiteY0" fmla="*/ 46833 h 114028"/>
                <a:gd name="connsiteX1" fmla="*/ 155160 w 195477"/>
                <a:gd name="connsiteY1" fmla="*/ 18326 h 114028"/>
                <a:gd name="connsiteX2" fmla="*/ 126652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7 w 195477"/>
                <a:gd name="connsiteY7" fmla="*/ 102218 h 114028"/>
                <a:gd name="connsiteX8" fmla="*/ 183667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46833"/>
                  </a:moveTo>
                  <a:cubicBezTo>
                    <a:pt x="183667" y="31358"/>
                    <a:pt x="170635" y="18326"/>
                    <a:pt x="155160" y="18326"/>
                  </a:cubicBezTo>
                  <a:cubicBezTo>
                    <a:pt x="139685" y="18326"/>
                    <a:pt x="126652" y="31358"/>
                    <a:pt x="126652" y="46833"/>
                  </a:cubicBezTo>
                  <a:lnTo>
                    <a:pt x="75340" y="46833"/>
                  </a:lnTo>
                  <a:cubicBezTo>
                    <a:pt x="75340" y="31358"/>
                    <a:pt x="62309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7" y="102218"/>
                  </a:lnTo>
                  <a:lnTo>
                    <a:pt x="183667" y="46833"/>
                  </a:ln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8" name="Freihandform: Form 167">
              <a:extLst>
                <a:ext uri="{FF2B5EF4-FFF2-40B4-BE49-F238E27FC236}">
                  <a16:creationId xmlns:a16="http://schemas.microsoft.com/office/drawing/2014/main" id="{94734858-99E8-4A25-86ED-8E6FD2272FDD}"/>
                </a:ext>
              </a:extLst>
            </p:cNvPr>
            <p:cNvSpPr/>
            <p:nvPr/>
          </p:nvSpPr>
          <p:spPr bwMode="gray">
            <a:xfrm>
              <a:off x="10980176" y="2488563"/>
              <a:ext cx="134673" cy="78559"/>
            </a:xfrm>
            <a:custGeom>
              <a:avLst/>
              <a:gdLst>
                <a:gd name="connsiteX0" fmla="*/ 183668 w 195477"/>
                <a:gd name="connsiteY0" fmla="*/ 46833 h 114028"/>
                <a:gd name="connsiteX1" fmla="*/ 155161 w 195477"/>
                <a:gd name="connsiteY1" fmla="*/ 18326 h 114028"/>
                <a:gd name="connsiteX2" fmla="*/ 126653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8 w 195477"/>
                <a:gd name="connsiteY7" fmla="*/ 102218 h 114028"/>
                <a:gd name="connsiteX8" fmla="*/ 183668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8" y="46833"/>
                  </a:moveTo>
                  <a:cubicBezTo>
                    <a:pt x="183668" y="31358"/>
                    <a:pt x="170636" y="18326"/>
                    <a:pt x="155161" y="18326"/>
                  </a:cubicBezTo>
                  <a:cubicBezTo>
                    <a:pt x="139685" y="18326"/>
                    <a:pt x="126653" y="31358"/>
                    <a:pt x="126653" y="46833"/>
                  </a:cubicBezTo>
                  <a:lnTo>
                    <a:pt x="75340" y="46833"/>
                  </a:lnTo>
                  <a:cubicBezTo>
                    <a:pt x="75340" y="31358"/>
                    <a:pt x="62309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8" y="102218"/>
                  </a:lnTo>
                  <a:lnTo>
                    <a:pt x="183668" y="46833"/>
                  </a:ln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9" name="Freihandform: Form 168">
              <a:extLst>
                <a:ext uri="{FF2B5EF4-FFF2-40B4-BE49-F238E27FC236}">
                  <a16:creationId xmlns:a16="http://schemas.microsoft.com/office/drawing/2014/main" id="{8DA799C6-BE4C-4CA9-B0AE-9E454B397CA4}"/>
                </a:ext>
              </a:extLst>
            </p:cNvPr>
            <p:cNvSpPr/>
            <p:nvPr/>
          </p:nvSpPr>
          <p:spPr bwMode="gray">
            <a:xfrm>
              <a:off x="10729347" y="2224827"/>
              <a:ext cx="134673" cy="78559"/>
            </a:xfrm>
            <a:custGeom>
              <a:avLst/>
              <a:gdLst>
                <a:gd name="connsiteX0" fmla="*/ 183667 w 195477"/>
                <a:gd name="connsiteY0" fmla="*/ 73711 h 114028"/>
                <a:gd name="connsiteX1" fmla="*/ 155160 w 195477"/>
                <a:gd name="connsiteY1" fmla="*/ 102218 h 114028"/>
                <a:gd name="connsiteX2" fmla="*/ 126652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7 w 195477"/>
                <a:gd name="connsiteY7" fmla="*/ 18326 h 114028"/>
                <a:gd name="connsiteX8" fmla="*/ 183667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73711"/>
                  </a:moveTo>
                  <a:cubicBezTo>
                    <a:pt x="183667" y="89187"/>
                    <a:pt x="170635" y="102218"/>
                    <a:pt x="155160" y="102218"/>
                  </a:cubicBezTo>
                  <a:cubicBezTo>
                    <a:pt x="139685" y="102218"/>
                    <a:pt x="126652" y="89187"/>
                    <a:pt x="126652" y="73711"/>
                  </a:cubicBezTo>
                  <a:lnTo>
                    <a:pt x="75340" y="73711"/>
                  </a:lnTo>
                  <a:cubicBezTo>
                    <a:pt x="75340" y="89187"/>
                    <a:pt x="62309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7" y="18326"/>
                  </a:lnTo>
                  <a:lnTo>
                    <a:pt x="183667" y="73711"/>
                  </a:ln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70" name="Freihandform: Form 169">
              <a:extLst>
                <a:ext uri="{FF2B5EF4-FFF2-40B4-BE49-F238E27FC236}">
                  <a16:creationId xmlns:a16="http://schemas.microsoft.com/office/drawing/2014/main" id="{934B6FC3-C0CB-4B1A-8093-BCE053AFB0B2}"/>
                </a:ext>
              </a:extLst>
            </p:cNvPr>
            <p:cNvSpPr/>
            <p:nvPr/>
          </p:nvSpPr>
          <p:spPr bwMode="gray">
            <a:xfrm>
              <a:off x="10980176" y="2224829"/>
              <a:ext cx="134673" cy="78559"/>
            </a:xfrm>
            <a:custGeom>
              <a:avLst/>
              <a:gdLst>
                <a:gd name="connsiteX0" fmla="*/ 183668 w 195477"/>
                <a:gd name="connsiteY0" fmla="*/ 73711 h 114028"/>
                <a:gd name="connsiteX1" fmla="*/ 155161 w 195477"/>
                <a:gd name="connsiteY1" fmla="*/ 102218 h 114028"/>
                <a:gd name="connsiteX2" fmla="*/ 126653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8 w 195477"/>
                <a:gd name="connsiteY7" fmla="*/ 18326 h 114028"/>
                <a:gd name="connsiteX8" fmla="*/ 183668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8" y="73711"/>
                  </a:moveTo>
                  <a:cubicBezTo>
                    <a:pt x="183668" y="89187"/>
                    <a:pt x="170636" y="102218"/>
                    <a:pt x="155161" y="102218"/>
                  </a:cubicBezTo>
                  <a:cubicBezTo>
                    <a:pt x="139685" y="102218"/>
                    <a:pt x="126653" y="89187"/>
                    <a:pt x="126653" y="73711"/>
                  </a:cubicBezTo>
                  <a:lnTo>
                    <a:pt x="75340" y="73711"/>
                  </a:lnTo>
                  <a:cubicBezTo>
                    <a:pt x="75340" y="89187"/>
                    <a:pt x="62309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8" y="18326"/>
                  </a:lnTo>
                  <a:lnTo>
                    <a:pt x="183668" y="73711"/>
                  </a:ln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71" name="Freihandform: Form 170">
              <a:extLst>
                <a:ext uri="{FF2B5EF4-FFF2-40B4-BE49-F238E27FC236}">
                  <a16:creationId xmlns:a16="http://schemas.microsoft.com/office/drawing/2014/main" id="{4C3E9131-859B-439F-9EED-9DBD7E197733}"/>
                </a:ext>
              </a:extLst>
            </p:cNvPr>
            <p:cNvSpPr/>
            <p:nvPr/>
          </p:nvSpPr>
          <p:spPr bwMode="gray">
            <a:xfrm>
              <a:off x="10499282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72" name="Freihandform: Form 171">
              <a:extLst>
                <a:ext uri="{FF2B5EF4-FFF2-40B4-BE49-F238E27FC236}">
                  <a16:creationId xmlns:a16="http://schemas.microsoft.com/office/drawing/2014/main" id="{444A73BB-A579-47F5-A6B3-7795087ADEEB}"/>
                </a:ext>
              </a:extLst>
            </p:cNvPr>
            <p:cNvSpPr/>
            <p:nvPr/>
          </p:nvSpPr>
          <p:spPr bwMode="gray">
            <a:xfrm>
              <a:off x="10573912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73" name="Freihandform: Form 172">
              <a:extLst>
                <a:ext uri="{FF2B5EF4-FFF2-40B4-BE49-F238E27FC236}">
                  <a16:creationId xmlns:a16="http://schemas.microsoft.com/office/drawing/2014/main" id="{80FCD4F3-040A-4706-A718-F740FF424D72}"/>
                </a:ext>
              </a:extLst>
            </p:cNvPr>
            <p:cNvSpPr/>
            <p:nvPr/>
          </p:nvSpPr>
          <p:spPr bwMode="gray">
            <a:xfrm>
              <a:off x="10749550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74" name="Freihandform: Form 173">
              <a:extLst>
                <a:ext uri="{FF2B5EF4-FFF2-40B4-BE49-F238E27FC236}">
                  <a16:creationId xmlns:a16="http://schemas.microsoft.com/office/drawing/2014/main" id="{22E7969B-7C8D-4263-BE53-9838C80CB542}"/>
                </a:ext>
              </a:extLst>
            </p:cNvPr>
            <p:cNvSpPr/>
            <p:nvPr/>
          </p:nvSpPr>
          <p:spPr bwMode="gray">
            <a:xfrm>
              <a:off x="10824180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75" name="Freihandform: Form 174">
              <a:extLst>
                <a:ext uri="{FF2B5EF4-FFF2-40B4-BE49-F238E27FC236}">
                  <a16:creationId xmlns:a16="http://schemas.microsoft.com/office/drawing/2014/main" id="{4EE33829-5627-4FC3-9502-63475B2724B9}"/>
                </a:ext>
              </a:extLst>
            </p:cNvPr>
            <p:cNvSpPr/>
            <p:nvPr/>
          </p:nvSpPr>
          <p:spPr bwMode="gray">
            <a:xfrm>
              <a:off x="10999817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76" name="Freihandform: Form 175">
              <a:extLst>
                <a:ext uri="{FF2B5EF4-FFF2-40B4-BE49-F238E27FC236}">
                  <a16:creationId xmlns:a16="http://schemas.microsoft.com/office/drawing/2014/main" id="{F8B83227-3E27-4F17-B3AB-5C07FA53895E}"/>
                </a:ext>
              </a:extLst>
            </p:cNvPr>
            <p:cNvSpPr/>
            <p:nvPr/>
          </p:nvSpPr>
          <p:spPr bwMode="gray">
            <a:xfrm>
              <a:off x="11074447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77" name="Freihandform: Form 176">
              <a:extLst>
                <a:ext uri="{FF2B5EF4-FFF2-40B4-BE49-F238E27FC236}">
                  <a16:creationId xmlns:a16="http://schemas.microsoft.com/office/drawing/2014/main" id="{1D0CDE18-6040-40F4-A3D4-75F48C4B37ED}"/>
                </a:ext>
              </a:extLst>
            </p:cNvPr>
            <p:cNvSpPr/>
            <p:nvPr/>
          </p:nvSpPr>
          <p:spPr bwMode="gray">
            <a:xfrm>
              <a:off x="10428017" y="2603612"/>
              <a:ext cx="740702" cy="72948"/>
            </a:xfrm>
            <a:custGeom>
              <a:avLst/>
              <a:gdLst>
                <a:gd name="connsiteX0" fmla="*/ 1060058 w 1075125"/>
                <a:gd name="connsiteY0" fmla="*/ 89186 h 105883"/>
                <a:gd name="connsiteX1" fmla="*/ 18326 w 1075125"/>
                <a:gd name="connsiteY1" fmla="*/ 89186 h 105883"/>
                <a:gd name="connsiteX2" fmla="*/ 18326 w 1075125"/>
                <a:gd name="connsiteY2" fmla="*/ 83485 h 105883"/>
                <a:gd name="connsiteX3" fmla="*/ 83485 w 1075125"/>
                <a:gd name="connsiteY3" fmla="*/ 18326 h 105883"/>
                <a:gd name="connsiteX4" fmla="*/ 994899 w 1075125"/>
                <a:gd name="connsiteY4" fmla="*/ 18326 h 105883"/>
                <a:gd name="connsiteX5" fmla="*/ 1060058 w 1075125"/>
                <a:gd name="connsiteY5" fmla="*/ 83485 h 105883"/>
                <a:gd name="connsiteX6" fmla="*/ 1060058 w 1075125"/>
                <a:gd name="connsiteY6" fmla="*/ 89186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5125" h="105883">
                  <a:moveTo>
                    <a:pt x="1060058" y="89186"/>
                  </a:moveTo>
                  <a:lnTo>
                    <a:pt x="18326" y="89186"/>
                  </a:lnTo>
                  <a:lnTo>
                    <a:pt x="18326" y="83485"/>
                  </a:lnTo>
                  <a:cubicBezTo>
                    <a:pt x="18326" y="47647"/>
                    <a:pt x="47648" y="18326"/>
                    <a:pt x="83485" y="18326"/>
                  </a:cubicBezTo>
                  <a:lnTo>
                    <a:pt x="994899" y="18326"/>
                  </a:lnTo>
                  <a:cubicBezTo>
                    <a:pt x="1030737" y="18326"/>
                    <a:pt x="1060058" y="47647"/>
                    <a:pt x="1060058" y="83485"/>
                  </a:cubicBezTo>
                  <a:lnTo>
                    <a:pt x="1060058" y="89186"/>
                  </a:ln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178" name="Gruppieren 177">
            <a:extLst>
              <a:ext uri="{FF2B5EF4-FFF2-40B4-BE49-F238E27FC236}">
                <a16:creationId xmlns:a16="http://schemas.microsoft.com/office/drawing/2014/main" id="{AEA63703-B77A-4809-9EF6-C235203EAC0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64568" y="2493282"/>
            <a:ext cx="543946" cy="720000"/>
            <a:chOff x="680637" y="1809013"/>
            <a:chExt cx="882959" cy="1168739"/>
          </a:xfrm>
        </p:grpSpPr>
        <p:sp>
          <p:nvSpPr>
            <p:cNvPr id="179" name="Linie 2">
              <a:extLst>
                <a:ext uri="{FF2B5EF4-FFF2-40B4-BE49-F238E27FC236}">
                  <a16:creationId xmlns:a16="http://schemas.microsoft.com/office/drawing/2014/main" id="{25DF7E92-23AC-4496-8178-856109C0720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642684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80" name="Linie 3">
              <a:extLst>
                <a:ext uri="{FF2B5EF4-FFF2-40B4-BE49-F238E27FC236}">
                  <a16:creationId xmlns:a16="http://schemas.microsoft.com/office/drawing/2014/main" id="{5CD8D91A-0EBF-4C72-9C0B-438EFEB01C9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801641"/>
              <a:ext cx="560354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81" name="Datenblatt">
              <a:extLst>
                <a:ext uri="{FF2B5EF4-FFF2-40B4-BE49-F238E27FC236}">
                  <a16:creationId xmlns:a16="http://schemas.microsoft.com/office/drawing/2014/main" id="{560A32B4-93D6-4047-991A-FF433E4A5F6C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80637" y="1809013"/>
              <a:ext cx="882959" cy="1168739"/>
              <a:chOff x="575862" y="1809013"/>
              <a:chExt cx="882959" cy="1168739"/>
            </a:xfrm>
          </p:grpSpPr>
          <p:sp>
            <p:nvSpPr>
              <p:cNvPr id="185" name="Freihandform: Form 184">
                <a:extLst>
                  <a:ext uri="{FF2B5EF4-FFF2-40B4-BE49-F238E27FC236}">
                    <a16:creationId xmlns:a16="http://schemas.microsoft.com/office/drawing/2014/main" id="{0DF4355D-5BF6-4095-A40B-56F49C10E30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75862" y="1809013"/>
                <a:ext cx="880557" cy="1168739"/>
              </a:xfrm>
              <a:custGeom>
                <a:avLst/>
                <a:gdLst>
                  <a:gd name="connsiteX0" fmla="*/ 526733 w 523875"/>
                  <a:gd name="connsiteY0" fmla="*/ 125254 h 695325"/>
                  <a:gd name="connsiteX1" fmla="*/ 526733 w 523875"/>
                  <a:gd name="connsiteY1" fmla="*/ 700088 h 695325"/>
                  <a:gd name="connsiteX2" fmla="*/ 0 w 523875"/>
                  <a:gd name="connsiteY2" fmla="*/ 700088 h 695325"/>
                  <a:gd name="connsiteX3" fmla="*/ 0 w 523875"/>
                  <a:gd name="connsiteY3" fmla="*/ 0 h 695325"/>
                  <a:gd name="connsiteX4" fmla="*/ 402622 w 523875"/>
                  <a:gd name="connsiteY4" fmla="*/ 0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875" h="695325">
                    <a:moveTo>
                      <a:pt x="526733" y="125254"/>
                    </a:moveTo>
                    <a:lnTo>
                      <a:pt x="526733" y="700088"/>
                    </a:lnTo>
                    <a:lnTo>
                      <a:pt x="0" y="700088"/>
                    </a:lnTo>
                    <a:lnTo>
                      <a:pt x="0" y="0"/>
                    </a:lnTo>
                    <a:lnTo>
                      <a:pt x="402622" y="0"/>
                    </a:lnTo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86" name="Freihandform: Form 185">
                <a:extLst>
                  <a:ext uri="{FF2B5EF4-FFF2-40B4-BE49-F238E27FC236}">
                    <a16:creationId xmlns:a16="http://schemas.microsoft.com/office/drawing/2014/main" id="{DFA19A08-6084-4EEB-8E1D-6345E011B1C9}"/>
                  </a:ext>
                </a:extLst>
              </p:cNvPr>
              <p:cNvSpPr/>
              <p:nvPr/>
            </p:nvSpPr>
            <p:spPr bwMode="gray">
              <a:xfrm>
                <a:off x="1250689" y="1809013"/>
                <a:ext cx="208132" cy="208132"/>
              </a:xfrm>
              <a:custGeom>
                <a:avLst/>
                <a:gdLst>
                  <a:gd name="connsiteX0" fmla="*/ 0 w 123825"/>
                  <a:gd name="connsiteY0" fmla="*/ 0 h 123825"/>
                  <a:gd name="connsiteX1" fmla="*/ 0 w 123825"/>
                  <a:gd name="connsiteY1" fmla="*/ 125254 h 123825"/>
                  <a:gd name="connsiteX2" fmla="*/ 125254 w 123825"/>
                  <a:gd name="connsiteY2" fmla="*/ 125254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3825" h="123825">
                    <a:moveTo>
                      <a:pt x="0" y="0"/>
                    </a:moveTo>
                    <a:lnTo>
                      <a:pt x="0" y="125254"/>
                    </a:lnTo>
                    <a:lnTo>
                      <a:pt x="125254" y="125254"/>
                    </a:lnTo>
                    <a:close/>
                  </a:path>
                </a:pathLst>
              </a:custGeom>
              <a:noFill/>
              <a:ln w="19050" cap="sq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182" name="Linie 1">
              <a:extLst>
                <a:ext uri="{FF2B5EF4-FFF2-40B4-BE49-F238E27FC236}">
                  <a16:creationId xmlns:a16="http://schemas.microsoft.com/office/drawing/2014/main" id="{9C45E9F4-2128-4236-A6E8-B33378394E2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483731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83" name="Linie 1">
              <a:extLst>
                <a:ext uri="{FF2B5EF4-FFF2-40B4-BE49-F238E27FC236}">
                  <a16:creationId xmlns:a16="http://schemas.microsoft.com/office/drawing/2014/main" id="{063B029A-5C8C-4D5C-8B79-DE7A11BC06D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165824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84" name="Linie 1">
              <a:extLst>
                <a:ext uri="{FF2B5EF4-FFF2-40B4-BE49-F238E27FC236}">
                  <a16:creationId xmlns:a16="http://schemas.microsoft.com/office/drawing/2014/main" id="{83D13975-E8FD-4C45-80CD-F9B78A0982A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324778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sp>
        <p:nvSpPr>
          <p:cNvPr id="187" name="Freihandform: Form 186">
            <a:extLst>
              <a:ext uri="{FF2B5EF4-FFF2-40B4-BE49-F238E27FC236}">
                <a16:creationId xmlns:a16="http://schemas.microsoft.com/office/drawing/2014/main" id="{5789A052-0A7F-48B5-8BF1-A3D4521EF74E}"/>
              </a:ext>
            </a:extLst>
          </p:cNvPr>
          <p:cNvSpPr>
            <a:spLocks noChangeAspect="1"/>
          </p:cNvSpPr>
          <p:nvPr/>
        </p:nvSpPr>
        <p:spPr bwMode="gray">
          <a:xfrm>
            <a:off x="566779" y="3045718"/>
            <a:ext cx="562702" cy="311346"/>
          </a:xfrm>
          <a:custGeom>
            <a:avLst/>
            <a:gdLst>
              <a:gd name="connsiteX0" fmla="*/ 308131 w 616260"/>
              <a:gd name="connsiteY0" fmla="*/ 0 h 340980"/>
              <a:gd name="connsiteX1" fmla="*/ 616260 w 616260"/>
              <a:gd name="connsiteY1" fmla="*/ 115124 h 340980"/>
              <a:gd name="connsiteX2" fmla="*/ 469384 w 616260"/>
              <a:gd name="connsiteY2" fmla="*/ 170049 h 340980"/>
              <a:gd name="connsiteX3" fmla="*/ 469384 w 616260"/>
              <a:gd name="connsiteY3" fmla="*/ 282071 h 340980"/>
              <a:gd name="connsiteX4" fmla="*/ 469284 w 616260"/>
              <a:gd name="connsiteY4" fmla="*/ 282071 h 340980"/>
              <a:gd name="connsiteX5" fmla="*/ 456504 w 616260"/>
              <a:gd name="connsiteY5" fmla="*/ 305035 h 340980"/>
              <a:gd name="connsiteX6" fmla="*/ 308131 w 616260"/>
              <a:gd name="connsiteY6" fmla="*/ 340980 h 340980"/>
              <a:gd name="connsiteX7" fmla="*/ 157960 w 616260"/>
              <a:gd name="connsiteY7" fmla="*/ 303936 h 340980"/>
              <a:gd name="connsiteX8" fmla="*/ 146976 w 616260"/>
              <a:gd name="connsiteY8" fmla="*/ 283567 h 340980"/>
              <a:gd name="connsiteX9" fmla="*/ 146976 w 616260"/>
              <a:gd name="connsiteY9" fmla="*/ 170086 h 340980"/>
              <a:gd name="connsiteX10" fmla="*/ 0 w 616260"/>
              <a:gd name="connsiteY10" fmla="*/ 115124 h 340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6260" h="340980">
                <a:moveTo>
                  <a:pt x="308131" y="0"/>
                </a:moveTo>
                <a:lnTo>
                  <a:pt x="616260" y="115124"/>
                </a:lnTo>
                <a:lnTo>
                  <a:pt x="469384" y="170049"/>
                </a:lnTo>
                <a:lnTo>
                  <a:pt x="469384" y="282071"/>
                </a:lnTo>
                <a:lnTo>
                  <a:pt x="469284" y="282071"/>
                </a:lnTo>
                <a:cubicBezTo>
                  <a:pt x="469284" y="291456"/>
                  <a:pt x="464392" y="300043"/>
                  <a:pt x="456504" y="305035"/>
                </a:cubicBezTo>
                <a:cubicBezTo>
                  <a:pt x="435436" y="318314"/>
                  <a:pt x="387809" y="340980"/>
                  <a:pt x="308131" y="340980"/>
                </a:cubicBezTo>
                <a:cubicBezTo>
                  <a:pt x="226055" y="340980"/>
                  <a:pt x="178029" y="316917"/>
                  <a:pt x="157960" y="303936"/>
                </a:cubicBezTo>
                <a:cubicBezTo>
                  <a:pt x="151070" y="299444"/>
                  <a:pt x="146976" y="291756"/>
                  <a:pt x="146976" y="283567"/>
                </a:cubicBezTo>
                <a:lnTo>
                  <a:pt x="146976" y="170086"/>
                </a:lnTo>
                <a:lnTo>
                  <a:pt x="0" y="115124"/>
                </a:lnTo>
                <a:close/>
              </a:path>
            </a:pathLst>
          </a:custGeom>
          <a:solidFill>
            <a:srgbClr val="32434C"/>
          </a:solidFill>
          <a:ln w="92075" cap="sq">
            <a:solidFill>
              <a:srgbClr val="304049"/>
            </a:solidFill>
            <a:prstDash val="solid"/>
            <a:miter lim="800000"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grpSp>
        <p:nvGrpSpPr>
          <p:cNvPr id="188" name="Gruppieren 187">
            <a:extLst>
              <a:ext uri="{FF2B5EF4-FFF2-40B4-BE49-F238E27FC236}">
                <a16:creationId xmlns:a16="http://schemas.microsoft.com/office/drawing/2014/main" id="{0EA0E9F7-C5D1-4DAB-9802-43AB656F290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66780" y="3045719"/>
            <a:ext cx="562702" cy="311344"/>
            <a:chOff x="540001" y="3126151"/>
            <a:chExt cx="616259" cy="340979"/>
          </a:xfrm>
        </p:grpSpPr>
        <p:sp>
          <p:nvSpPr>
            <p:cNvPr id="189" name="Freihandform: Form 188">
              <a:extLst>
                <a:ext uri="{FF2B5EF4-FFF2-40B4-BE49-F238E27FC236}">
                  <a16:creationId xmlns:a16="http://schemas.microsoft.com/office/drawing/2014/main" id="{05C1BFE8-F548-460F-92EE-9F49B020F56F}"/>
                </a:ext>
              </a:extLst>
            </p:cNvPr>
            <p:cNvSpPr/>
            <p:nvPr/>
          </p:nvSpPr>
          <p:spPr bwMode="gray">
            <a:xfrm>
              <a:off x="686977" y="3191152"/>
              <a:ext cx="322408" cy="275978"/>
            </a:xfrm>
            <a:custGeom>
              <a:avLst/>
              <a:gdLst>
                <a:gd name="connsiteX0" fmla="*/ 307467 w 307562"/>
                <a:gd name="connsiteY0" fmla="*/ 207074 h 263270"/>
                <a:gd name="connsiteX1" fmla="*/ 295275 w 307562"/>
                <a:gd name="connsiteY1" fmla="*/ 228981 h 263270"/>
                <a:gd name="connsiteX2" fmla="*/ 153734 w 307562"/>
                <a:gd name="connsiteY2" fmla="*/ 263271 h 263270"/>
                <a:gd name="connsiteX3" fmla="*/ 10478 w 307562"/>
                <a:gd name="connsiteY3" fmla="*/ 227933 h 263270"/>
                <a:gd name="connsiteX4" fmla="*/ 0 w 307562"/>
                <a:gd name="connsiteY4" fmla="*/ 208502 h 263270"/>
                <a:gd name="connsiteX5" fmla="*/ 0 w 307562"/>
                <a:gd name="connsiteY5" fmla="*/ 0 h 263270"/>
                <a:gd name="connsiteX6" fmla="*/ 307562 w 307562"/>
                <a:gd name="connsiteY6" fmla="*/ 0 h 263270"/>
                <a:gd name="connsiteX7" fmla="*/ 307562 w 307562"/>
                <a:gd name="connsiteY7" fmla="*/ 207074 h 263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7562" h="263270">
                  <a:moveTo>
                    <a:pt x="307467" y="207074"/>
                  </a:moveTo>
                  <a:cubicBezTo>
                    <a:pt x="307467" y="216027"/>
                    <a:pt x="302800" y="224219"/>
                    <a:pt x="295275" y="228981"/>
                  </a:cubicBezTo>
                  <a:cubicBezTo>
                    <a:pt x="275177" y="241649"/>
                    <a:pt x="229743" y="263271"/>
                    <a:pt x="153734" y="263271"/>
                  </a:cubicBezTo>
                  <a:cubicBezTo>
                    <a:pt x="75438" y="263271"/>
                    <a:pt x="29623" y="240316"/>
                    <a:pt x="10478" y="227933"/>
                  </a:cubicBezTo>
                  <a:cubicBezTo>
                    <a:pt x="3905" y="223647"/>
                    <a:pt x="0" y="216313"/>
                    <a:pt x="0" y="208502"/>
                  </a:cubicBezTo>
                  <a:lnTo>
                    <a:pt x="0" y="0"/>
                  </a:lnTo>
                  <a:lnTo>
                    <a:pt x="307562" y="0"/>
                  </a:lnTo>
                  <a:lnTo>
                    <a:pt x="307562" y="207074"/>
                  </a:lnTo>
                  <a:close/>
                </a:path>
              </a:pathLst>
            </a:custGeom>
            <a:solidFill>
              <a:srgbClr val="32434C"/>
            </a:solidFill>
            <a:ln w="12700" cap="rnd">
              <a:solidFill>
                <a:schemeClr val="accent2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90" name="Freihandform: Form 189">
              <a:extLst>
                <a:ext uri="{FF2B5EF4-FFF2-40B4-BE49-F238E27FC236}">
                  <a16:creationId xmlns:a16="http://schemas.microsoft.com/office/drawing/2014/main" id="{BABDBA0E-10C6-4B1A-8366-B3D5CDD555E0}"/>
                </a:ext>
              </a:extLst>
            </p:cNvPr>
            <p:cNvSpPr/>
            <p:nvPr/>
          </p:nvSpPr>
          <p:spPr bwMode="gray">
            <a:xfrm>
              <a:off x="540001" y="3126151"/>
              <a:ext cx="616259" cy="230348"/>
            </a:xfrm>
            <a:custGeom>
              <a:avLst/>
              <a:gdLst>
                <a:gd name="connsiteX0" fmla="*/ 293942 w 587882"/>
                <a:gd name="connsiteY0" fmla="*/ 0 h 219741"/>
                <a:gd name="connsiteX1" fmla="*/ 0 w 587882"/>
                <a:gd name="connsiteY1" fmla="*/ 109823 h 219741"/>
                <a:gd name="connsiteX2" fmla="*/ 293942 w 587882"/>
                <a:gd name="connsiteY2" fmla="*/ 219742 h 219741"/>
                <a:gd name="connsiteX3" fmla="*/ 587883 w 587882"/>
                <a:gd name="connsiteY3" fmla="*/ 109823 h 219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7882" h="219741">
                  <a:moveTo>
                    <a:pt x="293942" y="0"/>
                  </a:moveTo>
                  <a:lnTo>
                    <a:pt x="0" y="109823"/>
                  </a:lnTo>
                  <a:lnTo>
                    <a:pt x="293942" y="219742"/>
                  </a:lnTo>
                  <a:lnTo>
                    <a:pt x="587883" y="109823"/>
                  </a:lnTo>
                  <a:close/>
                </a:path>
              </a:pathLst>
            </a:custGeom>
            <a:solidFill>
              <a:srgbClr val="32434C"/>
            </a:solidFill>
            <a:ln w="12700" cap="rnd">
              <a:solidFill>
                <a:schemeClr val="accent2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91" name="Freihandform: Form 190">
              <a:extLst>
                <a:ext uri="{FF2B5EF4-FFF2-40B4-BE49-F238E27FC236}">
                  <a16:creationId xmlns:a16="http://schemas.microsoft.com/office/drawing/2014/main" id="{1392A65F-C5A9-4326-8718-8A8A0662620F}"/>
                </a:ext>
              </a:extLst>
            </p:cNvPr>
            <p:cNvSpPr/>
            <p:nvPr/>
          </p:nvSpPr>
          <p:spPr bwMode="gray">
            <a:xfrm>
              <a:off x="610892" y="3274225"/>
              <a:ext cx="9985" cy="142482"/>
            </a:xfrm>
            <a:custGeom>
              <a:avLst/>
              <a:gdLst>
                <a:gd name="connsiteX0" fmla="*/ 0 w 9525"/>
                <a:gd name="connsiteY0" fmla="*/ 0 h 135921"/>
                <a:gd name="connsiteX1" fmla="*/ 0 w 9525"/>
                <a:gd name="connsiteY1" fmla="*/ 135922 h 13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135921">
                  <a:moveTo>
                    <a:pt x="0" y="0"/>
                  </a:moveTo>
                  <a:lnTo>
                    <a:pt x="0" y="135922"/>
                  </a:lnTo>
                </a:path>
              </a:pathLst>
            </a:custGeom>
            <a:solidFill>
              <a:srgbClr val="32434C"/>
            </a:solidFill>
            <a:ln w="12700" cap="rnd">
              <a:solidFill>
                <a:schemeClr val="accent2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92" name="Freihandform: Form 191">
              <a:extLst>
                <a:ext uri="{FF2B5EF4-FFF2-40B4-BE49-F238E27FC236}">
                  <a16:creationId xmlns:a16="http://schemas.microsoft.com/office/drawing/2014/main" id="{2C2892CC-E340-4CF6-A100-AC7AC2ABE60F}"/>
                </a:ext>
              </a:extLst>
            </p:cNvPr>
            <p:cNvSpPr/>
            <p:nvPr/>
          </p:nvSpPr>
          <p:spPr bwMode="gray">
            <a:xfrm>
              <a:off x="582536" y="3379864"/>
              <a:ext cx="56712" cy="56713"/>
            </a:xfrm>
            <a:custGeom>
              <a:avLst/>
              <a:gdLst>
                <a:gd name="connsiteX0" fmla="*/ 54102 w 54101"/>
                <a:gd name="connsiteY0" fmla="*/ 27051 h 54102"/>
                <a:gd name="connsiteX1" fmla="*/ 27051 w 54101"/>
                <a:gd name="connsiteY1" fmla="*/ 54102 h 54102"/>
                <a:gd name="connsiteX2" fmla="*/ 0 w 54101"/>
                <a:gd name="connsiteY2" fmla="*/ 27051 h 54102"/>
                <a:gd name="connsiteX3" fmla="*/ 27051 w 54101"/>
                <a:gd name="connsiteY3" fmla="*/ 0 h 54102"/>
                <a:gd name="connsiteX4" fmla="*/ 54102 w 54101"/>
                <a:gd name="connsiteY4" fmla="*/ 27051 h 54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101" h="54102">
                  <a:moveTo>
                    <a:pt x="54102" y="27051"/>
                  </a:moveTo>
                  <a:cubicBezTo>
                    <a:pt x="54102" y="41991"/>
                    <a:pt x="41991" y="54102"/>
                    <a:pt x="27051" y="54102"/>
                  </a:cubicBezTo>
                  <a:cubicBezTo>
                    <a:pt x="12111" y="54102"/>
                    <a:pt x="0" y="41991"/>
                    <a:pt x="0" y="27051"/>
                  </a:cubicBezTo>
                  <a:cubicBezTo>
                    <a:pt x="0" y="12111"/>
                    <a:pt x="12111" y="0"/>
                    <a:pt x="27051" y="0"/>
                  </a:cubicBezTo>
                  <a:cubicBezTo>
                    <a:pt x="41991" y="0"/>
                    <a:pt x="54102" y="12111"/>
                    <a:pt x="54102" y="27051"/>
                  </a:cubicBezTo>
                  <a:close/>
                </a:path>
              </a:pathLst>
            </a:custGeom>
            <a:solidFill>
              <a:schemeClr val="accent2"/>
            </a:solidFill>
            <a:ln w="19050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193" name="ICON 3">
            <a:extLst>
              <a:ext uri="{FF2B5EF4-FFF2-40B4-BE49-F238E27FC236}">
                <a16:creationId xmlns:a16="http://schemas.microsoft.com/office/drawing/2014/main" id="{11B24DA6-5BD9-40FA-87F9-FE9CF1552C7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219174" y="2324013"/>
            <a:ext cx="375720" cy="468000"/>
            <a:chOff x="4701014" y="2656905"/>
            <a:chExt cx="542925" cy="676275"/>
          </a:xfrm>
        </p:grpSpPr>
        <p:sp>
          <p:nvSpPr>
            <p:cNvPr id="194" name="Freihandform: Form 193">
              <a:extLst>
                <a:ext uri="{FF2B5EF4-FFF2-40B4-BE49-F238E27FC236}">
                  <a16:creationId xmlns:a16="http://schemas.microsoft.com/office/drawing/2014/main" id="{A2470EB2-9676-4AC3-BFA7-E684FF59CECF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95" name="Freihandform: Form 194">
              <a:extLst>
                <a:ext uri="{FF2B5EF4-FFF2-40B4-BE49-F238E27FC236}">
                  <a16:creationId xmlns:a16="http://schemas.microsoft.com/office/drawing/2014/main" id="{CF6074B7-BCF6-43EC-BA11-2F9A3574E541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196" name="ICON 11">
            <a:extLst>
              <a:ext uri="{FF2B5EF4-FFF2-40B4-BE49-F238E27FC236}">
                <a16:creationId xmlns:a16="http://schemas.microsoft.com/office/drawing/2014/main" id="{35261C11-C269-4E93-AEAC-B6B823B8F30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245365" y="2336535"/>
            <a:ext cx="365294" cy="365294"/>
            <a:chOff x="6877050" y="1466850"/>
            <a:chExt cx="302329" cy="302329"/>
          </a:xfrm>
        </p:grpSpPr>
        <p:cxnSp>
          <p:nvCxnSpPr>
            <p:cNvPr id="207" name="Gerader Verbinder 206">
              <a:extLst>
                <a:ext uri="{FF2B5EF4-FFF2-40B4-BE49-F238E27FC236}">
                  <a16:creationId xmlns:a16="http://schemas.microsoft.com/office/drawing/2014/main" id="{CA2C8DB9-304A-4E54-87A9-2DD2FBA099D2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6877050" y="1466850"/>
              <a:ext cx="302329" cy="302329"/>
            </a:xfrm>
            <a:prstGeom prst="line">
              <a:avLst/>
            </a:prstGeom>
            <a:ln w="25400">
              <a:solidFill>
                <a:srgbClr val="DCE04B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Gerader Verbinder 207">
              <a:extLst>
                <a:ext uri="{FF2B5EF4-FFF2-40B4-BE49-F238E27FC236}">
                  <a16:creationId xmlns:a16="http://schemas.microsoft.com/office/drawing/2014/main" id="{F84EE0FE-68BF-4606-82D6-CDE9A4A2F97C}"/>
                </a:ext>
              </a:extLst>
            </p:cNvPr>
            <p:cNvCxnSpPr>
              <a:cxnSpLocks/>
            </p:cNvCxnSpPr>
            <p:nvPr/>
          </p:nvCxnSpPr>
          <p:spPr bwMode="gray">
            <a:xfrm rot="5400000">
              <a:off x="6877050" y="1466850"/>
              <a:ext cx="302329" cy="302329"/>
            </a:xfrm>
            <a:prstGeom prst="line">
              <a:avLst/>
            </a:prstGeom>
            <a:ln w="25400">
              <a:solidFill>
                <a:srgbClr val="DCE04B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F9F4309-424A-4454-8216-D988F366AD17}"/>
              </a:ext>
            </a:extLst>
          </p:cNvPr>
          <p:cNvGrpSpPr>
            <a:grpSpLocks noChangeAspect="1"/>
          </p:cNvGrpSpPr>
          <p:nvPr/>
        </p:nvGrpSpPr>
        <p:grpSpPr>
          <a:xfrm>
            <a:off x="8399631" y="2496309"/>
            <a:ext cx="648096" cy="727200"/>
            <a:chOff x="8399631" y="2496309"/>
            <a:chExt cx="648096" cy="727200"/>
          </a:xfrm>
        </p:grpSpPr>
        <p:grpSp>
          <p:nvGrpSpPr>
            <p:cNvPr id="209" name="Gruppieren 208">
              <a:extLst>
                <a:ext uri="{FF2B5EF4-FFF2-40B4-BE49-F238E27FC236}">
                  <a16:creationId xmlns:a16="http://schemas.microsoft.com/office/drawing/2014/main" id="{F42EC710-5F7E-44A4-8BE2-65E17077E8DA}"/>
                </a:ext>
              </a:extLst>
            </p:cNvPr>
            <p:cNvGrpSpPr/>
            <p:nvPr/>
          </p:nvGrpSpPr>
          <p:grpSpPr bwMode="gray">
            <a:xfrm>
              <a:off x="8556839" y="2989890"/>
              <a:ext cx="333680" cy="220986"/>
              <a:chOff x="8962528" y="3265571"/>
              <a:chExt cx="520065" cy="344423"/>
            </a:xfrm>
          </p:grpSpPr>
          <p:sp>
            <p:nvSpPr>
              <p:cNvPr id="214" name="Freihandform: Form 213">
                <a:extLst>
                  <a:ext uri="{FF2B5EF4-FFF2-40B4-BE49-F238E27FC236}">
                    <a16:creationId xmlns:a16="http://schemas.microsoft.com/office/drawing/2014/main" id="{0365D16F-6CF3-4851-9028-0EFA2580FA51}"/>
                  </a:ext>
                </a:extLst>
              </p:cNvPr>
              <p:cNvSpPr/>
              <p:nvPr/>
            </p:nvSpPr>
            <p:spPr bwMode="gray">
              <a:xfrm>
                <a:off x="8962528" y="3265571"/>
                <a:ext cx="260032" cy="344423"/>
              </a:xfrm>
              <a:custGeom>
                <a:avLst/>
                <a:gdLst>
                  <a:gd name="connsiteX0" fmla="*/ 85344 w 260032"/>
                  <a:gd name="connsiteY0" fmla="*/ 30004 h 344423"/>
                  <a:gd name="connsiteX1" fmla="*/ 110680 w 260032"/>
                  <a:gd name="connsiteY1" fmla="*/ 81820 h 344423"/>
                  <a:gd name="connsiteX2" fmla="*/ 41910 w 260032"/>
                  <a:gd name="connsiteY2" fmla="*/ 65723 h 344423"/>
                  <a:gd name="connsiteX3" fmla="*/ 85344 w 260032"/>
                  <a:gd name="connsiteY3" fmla="*/ 30004 h 344423"/>
                  <a:gd name="connsiteX4" fmla="*/ 200501 w 260032"/>
                  <a:gd name="connsiteY4" fmla="*/ 265843 h 344423"/>
                  <a:gd name="connsiteX5" fmla="*/ 88297 w 260032"/>
                  <a:gd name="connsiteY5" fmla="*/ 165925 h 344423"/>
                  <a:gd name="connsiteX6" fmla="*/ 125730 w 260032"/>
                  <a:gd name="connsiteY6" fmla="*/ 112776 h 344423"/>
                  <a:gd name="connsiteX7" fmla="*/ 91821 w 260032"/>
                  <a:gd name="connsiteY7" fmla="*/ 0 h 344423"/>
                  <a:gd name="connsiteX8" fmla="*/ 0 w 260032"/>
                  <a:gd name="connsiteY8" fmla="*/ 75629 h 344423"/>
                  <a:gd name="connsiteX9" fmla="*/ 110395 w 260032"/>
                  <a:gd name="connsiteY9" fmla="*/ 101441 h 344423"/>
                  <a:gd name="connsiteX10" fmla="*/ 62865 w 260032"/>
                  <a:gd name="connsiteY10" fmla="*/ 168878 h 344423"/>
                  <a:gd name="connsiteX11" fmla="*/ 260033 w 260032"/>
                  <a:gd name="connsiteY11" fmla="*/ 344424 h 344423"/>
                  <a:gd name="connsiteX12" fmla="*/ 91821 w 260032"/>
                  <a:gd name="connsiteY12" fmla="*/ 0 h 344423"/>
                  <a:gd name="connsiteX13" fmla="*/ 91821 w 260032"/>
                  <a:gd name="connsiteY13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0032" h="344423">
                    <a:moveTo>
                      <a:pt x="85344" y="30004"/>
                    </a:moveTo>
                    <a:lnTo>
                      <a:pt x="110680" y="81820"/>
                    </a:lnTo>
                    <a:lnTo>
                      <a:pt x="41910" y="65723"/>
                    </a:lnTo>
                    <a:lnTo>
                      <a:pt x="85344" y="30004"/>
                    </a:lnTo>
                    <a:moveTo>
                      <a:pt x="200501" y="265843"/>
                    </a:moveTo>
                    <a:lnTo>
                      <a:pt x="88297" y="165925"/>
                    </a:lnTo>
                    <a:lnTo>
                      <a:pt x="125730" y="112776"/>
                    </a:lnTo>
                    <a:moveTo>
                      <a:pt x="91821" y="0"/>
                    </a:moveTo>
                    <a:lnTo>
                      <a:pt x="0" y="75629"/>
                    </a:lnTo>
                    <a:lnTo>
                      <a:pt x="110395" y="101441"/>
                    </a:lnTo>
                    <a:lnTo>
                      <a:pt x="62865" y="168878"/>
                    </a:lnTo>
                    <a:lnTo>
                      <a:pt x="260033" y="344424"/>
                    </a:lnTo>
                    <a:lnTo>
                      <a:pt x="91821" y="0"/>
                    </a:lnTo>
                    <a:lnTo>
                      <a:pt x="91821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15" name="Freihandform: Form 214">
                <a:extLst>
                  <a:ext uri="{FF2B5EF4-FFF2-40B4-BE49-F238E27FC236}">
                    <a16:creationId xmlns:a16="http://schemas.microsoft.com/office/drawing/2014/main" id="{F4E1AAA8-38C9-47D1-A7C8-018966AF4FF6}"/>
                  </a:ext>
                </a:extLst>
              </p:cNvPr>
              <p:cNvSpPr/>
              <p:nvPr/>
            </p:nvSpPr>
            <p:spPr bwMode="gray">
              <a:xfrm>
                <a:off x="9222561" y="3265571"/>
                <a:ext cx="260032" cy="344423"/>
              </a:xfrm>
              <a:custGeom>
                <a:avLst/>
                <a:gdLst>
                  <a:gd name="connsiteX0" fmla="*/ 174689 w 260032"/>
                  <a:gd name="connsiteY0" fmla="*/ 30004 h 344423"/>
                  <a:gd name="connsiteX1" fmla="*/ 218122 w 260032"/>
                  <a:gd name="connsiteY1" fmla="*/ 65818 h 344423"/>
                  <a:gd name="connsiteX2" fmla="*/ 149352 w 260032"/>
                  <a:gd name="connsiteY2" fmla="*/ 81915 h 344423"/>
                  <a:gd name="connsiteX3" fmla="*/ 174689 w 260032"/>
                  <a:gd name="connsiteY3" fmla="*/ 30004 h 344423"/>
                  <a:gd name="connsiteX4" fmla="*/ 134303 w 260032"/>
                  <a:gd name="connsiteY4" fmla="*/ 112776 h 344423"/>
                  <a:gd name="connsiteX5" fmla="*/ 171736 w 260032"/>
                  <a:gd name="connsiteY5" fmla="*/ 165925 h 344423"/>
                  <a:gd name="connsiteX6" fmla="*/ 59531 w 260032"/>
                  <a:gd name="connsiteY6" fmla="*/ 265843 h 344423"/>
                  <a:gd name="connsiteX7" fmla="*/ 134303 w 260032"/>
                  <a:gd name="connsiteY7" fmla="*/ 112776 h 344423"/>
                  <a:gd name="connsiteX8" fmla="*/ 168212 w 260032"/>
                  <a:gd name="connsiteY8" fmla="*/ 0 h 344423"/>
                  <a:gd name="connsiteX9" fmla="*/ 0 w 260032"/>
                  <a:gd name="connsiteY9" fmla="*/ 344424 h 344423"/>
                  <a:gd name="connsiteX10" fmla="*/ 197168 w 260032"/>
                  <a:gd name="connsiteY10" fmla="*/ 168878 h 344423"/>
                  <a:gd name="connsiteX11" fmla="*/ 149638 w 260032"/>
                  <a:gd name="connsiteY11" fmla="*/ 101441 h 344423"/>
                  <a:gd name="connsiteX12" fmla="*/ 260033 w 260032"/>
                  <a:gd name="connsiteY12" fmla="*/ 75629 h 344423"/>
                  <a:gd name="connsiteX13" fmla="*/ 168212 w 260032"/>
                  <a:gd name="connsiteY13" fmla="*/ 0 h 344423"/>
                  <a:gd name="connsiteX14" fmla="*/ 168212 w 260032"/>
                  <a:gd name="connsiteY14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0032" h="344423">
                    <a:moveTo>
                      <a:pt x="174689" y="30004"/>
                    </a:moveTo>
                    <a:lnTo>
                      <a:pt x="218122" y="65818"/>
                    </a:lnTo>
                    <a:lnTo>
                      <a:pt x="149352" y="81915"/>
                    </a:lnTo>
                    <a:lnTo>
                      <a:pt x="174689" y="30004"/>
                    </a:lnTo>
                    <a:moveTo>
                      <a:pt x="134303" y="112776"/>
                    </a:moveTo>
                    <a:lnTo>
                      <a:pt x="171736" y="165925"/>
                    </a:lnTo>
                    <a:lnTo>
                      <a:pt x="59531" y="265843"/>
                    </a:lnTo>
                    <a:lnTo>
                      <a:pt x="134303" y="112776"/>
                    </a:lnTo>
                    <a:moveTo>
                      <a:pt x="168212" y="0"/>
                    </a:moveTo>
                    <a:lnTo>
                      <a:pt x="0" y="344424"/>
                    </a:lnTo>
                    <a:lnTo>
                      <a:pt x="197168" y="168878"/>
                    </a:lnTo>
                    <a:lnTo>
                      <a:pt x="149638" y="101441"/>
                    </a:lnTo>
                    <a:lnTo>
                      <a:pt x="260033" y="75629"/>
                    </a:lnTo>
                    <a:lnTo>
                      <a:pt x="168212" y="0"/>
                    </a:lnTo>
                    <a:lnTo>
                      <a:pt x="168212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sp>
          <p:nvSpPr>
            <p:cNvPr id="210" name="Freihandform: Form 209">
              <a:extLst>
                <a:ext uri="{FF2B5EF4-FFF2-40B4-BE49-F238E27FC236}">
                  <a16:creationId xmlns:a16="http://schemas.microsoft.com/office/drawing/2014/main" id="{3221633F-CCF8-48E2-AE01-54BDE0C9BE69}"/>
                </a:ext>
              </a:extLst>
            </p:cNvPr>
            <p:cNvSpPr/>
            <p:nvPr/>
          </p:nvSpPr>
          <p:spPr bwMode="gray">
            <a:xfrm>
              <a:off x="8534719" y="2655816"/>
              <a:ext cx="386151" cy="117674"/>
            </a:xfrm>
            <a:custGeom>
              <a:avLst/>
              <a:gdLst>
                <a:gd name="connsiteX0" fmla="*/ 535496 w 540734"/>
                <a:gd name="connsiteY0" fmla="*/ 5143 h 164782"/>
                <a:gd name="connsiteX1" fmla="*/ 475774 w 540734"/>
                <a:gd name="connsiteY1" fmla="*/ 20383 h 164782"/>
                <a:gd name="connsiteX2" fmla="*/ 470535 w 540734"/>
                <a:gd name="connsiteY2" fmla="*/ 18383 h 164782"/>
                <a:gd name="connsiteX3" fmla="*/ 386048 w 540734"/>
                <a:gd name="connsiteY3" fmla="*/ 0 h 164782"/>
                <a:gd name="connsiteX4" fmla="*/ 301562 w 540734"/>
                <a:gd name="connsiteY4" fmla="*/ 18383 h 164782"/>
                <a:gd name="connsiteX5" fmla="*/ 292132 w 540734"/>
                <a:gd name="connsiteY5" fmla="*/ 22003 h 164782"/>
                <a:gd name="connsiteX6" fmla="*/ 290227 w 540734"/>
                <a:gd name="connsiteY6" fmla="*/ 31909 h 164782"/>
                <a:gd name="connsiteX7" fmla="*/ 290132 w 540734"/>
                <a:gd name="connsiteY7" fmla="*/ 32480 h 164782"/>
                <a:gd name="connsiteX8" fmla="*/ 271558 w 540734"/>
                <a:gd name="connsiteY8" fmla="*/ 29527 h 164782"/>
                <a:gd name="connsiteX9" fmla="*/ 250698 w 540734"/>
                <a:gd name="connsiteY9" fmla="*/ 33147 h 164782"/>
                <a:gd name="connsiteX10" fmla="*/ 250508 w 540734"/>
                <a:gd name="connsiteY10" fmla="*/ 31909 h 164782"/>
                <a:gd name="connsiteX11" fmla="*/ 248602 w 540734"/>
                <a:gd name="connsiteY11" fmla="*/ 22003 h 164782"/>
                <a:gd name="connsiteX12" fmla="*/ 239173 w 540734"/>
                <a:gd name="connsiteY12" fmla="*/ 18383 h 164782"/>
                <a:gd name="connsiteX13" fmla="*/ 154686 w 540734"/>
                <a:gd name="connsiteY13" fmla="*/ 0 h 164782"/>
                <a:gd name="connsiteX14" fmla="*/ 70199 w 540734"/>
                <a:gd name="connsiteY14" fmla="*/ 18383 h 164782"/>
                <a:gd name="connsiteX15" fmla="*/ 64960 w 540734"/>
                <a:gd name="connsiteY15" fmla="*/ 20383 h 164782"/>
                <a:gd name="connsiteX16" fmla="*/ 2572 w 540734"/>
                <a:gd name="connsiteY16" fmla="*/ 5143 h 164782"/>
                <a:gd name="connsiteX17" fmla="*/ 0 w 540734"/>
                <a:gd name="connsiteY17" fmla="*/ 21907 h 164782"/>
                <a:gd name="connsiteX18" fmla="*/ 47530 w 540734"/>
                <a:gd name="connsiteY18" fmla="*/ 33433 h 164782"/>
                <a:gd name="connsiteX19" fmla="*/ 47530 w 540734"/>
                <a:gd name="connsiteY19" fmla="*/ 49435 h 164782"/>
                <a:gd name="connsiteX20" fmla="*/ 55340 w 540734"/>
                <a:gd name="connsiteY20" fmla="*/ 57245 h 164782"/>
                <a:gd name="connsiteX21" fmla="*/ 56959 w 540734"/>
                <a:gd name="connsiteY21" fmla="*/ 57245 h 164782"/>
                <a:gd name="connsiteX22" fmla="*/ 65627 w 540734"/>
                <a:gd name="connsiteY22" fmla="*/ 106870 h 164782"/>
                <a:gd name="connsiteX23" fmla="*/ 154686 w 540734"/>
                <a:gd name="connsiteY23" fmla="*/ 164783 h 164782"/>
                <a:gd name="connsiteX24" fmla="*/ 243745 w 540734"/>
                <a:gd name="connsiteY24" fmla="*/ 106870 h 164782"/>
                <a:gd name="connsiteX25" fmla="*/ 252222 w 540734"/>
                <a:gd name="connsiteY25" fmla="*/ 49435 h 164782"/>
                <a:gd name="connsiteX26" fmla="*/ 271558 w 540734"/>
                <a:gd name="connsiteY26" fmla="*/ 45625 h 164782"/>
                <a:gd name="connsiteX27" fmla="*/ 288512 w 540734"/>
                <a:gd name="connsiteY27" fmla="*/ 48673 h 164782"/>
                <a:gd name="connsiteX28" fmla="*/ 296990 w 540734"/>
                <a:gd name="connsiteY28" fmla="*/ 106870 h 164782"/>
                <a:gd name="connsiteX29" fmla="*/ 386048 w 540734"/>
                <a:gd name="connsiteY29" fmla="*/ 164783 h 164782"/>
                <a:gd name="connsiteX30" fmla="*/ 475107 w 540734"/>
                <a:gd name="connsiteY30" fmla="*/ 106870 h 164782"/>
                <a:gd name="connsiteX31" fmla="*/ 483775 w 540734"/>
                <a:gd name="connsiteY31" fmla="*/ 57245 h 164782"/>
                <a:gd name="connsiteX32" fmla="*/ 485394 w 540734"/>
                <a:gd name="connsiteY32" fmla="*/ 57245 h 164782"/>
                <a:gd name="connsiteX33" fmla="*/ 493205 w 540734"/>
                <a:gd name="connsiteY33" fmla="*/ 49435 h 164782"/>
                <a:gd name="connsiteX34" fmla="*/ 493205 w 540734"/>
                <a:gd name="connsiteY34" fmla="*/ 33433 h 164782"/>
                <a:gd name="connsiteX35" fmla="*/ 540734 w 540734"/>
                <a:gd name="connsiteY35" fmla="*/ 21907 h 164782"/>
                <a:gd name="connsiteX36" fmla="*/ 535496 w 540734"/>
                <a:gd name="connsiteY36" fmla="*/ 5143 h 164782"/>
                <a:gd name="connsiteX37" fmla="*/ 228219 w 540734"/>
                <a:gd name="connsiteY37" fmla="*/ 101060 h 164782"/>
                <a:gd name="connsiteX38" fmla="*/ 154876 w 540734"/>
                <a:gd name="connsiteY38" fmla="*/ 148114 h 164782"/>
                <a:gd name="connsiteX39" fmla="*/ 81534 w 540734"/>
                <a:gd name="connsiteY39" fmla="*/ 101060 h 164782"/>
                <a:gd name="connsiteX40" fmla="*/ 75628 w 540734"/>
                <a:gd name="connsiteY40" fmla="*/ 35147 h 164782"/>
                <a:gd name="connsiteX41" fmla="*/ 75819 w 540734"/>
                <a:gd name="connsiteY41" fmla="*/ 34385 h 164782"/>
                <a:gd name="connsiteX42" fmla="*/ 76486 w 540734"/>
                <a:gd name="connsiteY42" fmla="*/ 34100 h 164782"/>
                <a:gd name="connsiteX43" fmla="*/ 154972 w 540734"/>
                <a:gd name="connsiteY43" fmla="*/ 16859 h 164782"/>
                <a:gd name="connsiteX44" fmla="*/ 233458 w 540734"/>
                <a:gd name="connsiteY44" fmla="*/ 34100 h 164782"/>
                <a:gd name="connsiteX45" fmla="*/ 234124 w 540734"/>
                <a:gd name="connsiteY45" fmla="*/ 34385 h 164782"/>
                <a:gd name="connsiteX46" fmla="*/ 234315 w 540734"/>
                <a:gd name="connsiteY46" fmla="*/ 35147 h 164782"/>
                <a:gd name="connsiteX47" fmla="*/ 228219 w 540734"/>
                <a:gd name="connsiteY47" fmla="*/ 101060 h 164782"/>
                <a:gd name="connsiteX48" fmla="*/ 459486 w 540734"/>
                <a:gd name="connsiteY48" fmla="*/ 101060 h 164782"/>
                <a:gd name="connsiteX49" fmla="*/ 386144 w 540734"/>
                <a:gd name="connsiteY49" fmla="*/ 148114 h 164782"/>
                <a:gd name="connsiteX50" fmla="*/ 312801 w 540734"/>
                <a:gd name="connsiteY50" fmla="*/ 101060 h 164782"/>
                <a:gd name="connsiteX51" fmla="*/ 306896 w 540734"/>
                <a:gd name="connsiteY51" fmla="*/ 35147 h 164782"/>
                <a:gd name="connsiteX52" fmla="*/ 307086 w 540734"/>
                <a:gd name="connsiteY52" fmla="*/ 34385 h 164782"/>
                <a:gd name="connsiteX53" fmla="*/ 307753 w 540734"/>
                <a:gd name="connsiteY53" fmla="*/ 34100 h 164782"/>
                <a:gd name="connsiteX54" fmla="*/ 386239 w 540734"/>
                <a:gd name="connsiteY54" fmla="*/ 16859 h 164782"/>
                <a:gd name="connsiteX55" fmla="*/ 464725 w 540734"/>
                <a:gd name="connsiteY55" fmla="*/ 34100 h 164782"/>
                <a:gd name="connsiteX56" fmla="*/ 465392 w 540734"/>
                <a:gd name="connsiteY56" fmla="*/ 34385 h 164782"/>
                <a:gd name="connsiteX57" fmla="*/ 465582 w 540734"/>
                <a:gd name="connsiteY57" fmla="*/ 35147 h 164782"/>
                <a:gd name="connsiteX58" fmla="*/ 459486 w 540734"/>
                <a:gd name="connsiteY58" fmla="*/ 101060 h 164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40734" h="164782">
                  <a:moveTo>
                    <a:pt x="535496" y="5143"/>
                  </a:moveTo>
                  <a:lnTo>
                    <a:pt x="475774" y="20383"/>
                  </a:lnTo>
                  <a:lnTo>
                    <a:pt x="470535" y="18383"/>
                  </a:lnTo>
                  <a:cubicBezTo>
                    <a:pt x="470059" y="18193"/>
                    <a:pt x="422815" y="0"/>
                    <a:pt x="386048" y="0"/>
                  </a:cubicBezTo>
                  <a:cubicBezTo>
                    <a:pt x="349282" y="0"/>
                    <a:pt x="302038" y="18193"/>
                    <a:pt x="301562" y="18383"/>
                  </a:cubicBezTo>
                  <a:lnTo>
                    <a:pt x="292132" y="22003"/>
                  </a:lnTo>
                  <a:lnTo>
                    <a:pt x="290227" y="31909"/>
                  </a:lnTo>
                  <a:cubicBezTo>
                    <a:pt x="290227" y="32004"/>
                    <a:pt x="290132" y="32194"/>
                    <a:pt x="290132" y="32480"/>
                  </a:cubicBezTo>
                  <a:cubicBezTo>
                    <a:pt x="285941" y="31051"/>
                    <a:pt x="279654" y="29527"/>
                    <a:pt x="271558" y="29527"/>
                  </a:cubicBezTo>
                  <a:cubicBezTo>
                    <a:pt x="262128" y="29527"/>
                    <a:pt x="254889" y="31528"/>
                    <a:pt x="250698" y="33147"/>
                  </a:cubicBezTo>
                  <a:cubicBezTo>
                    <a:pt x="250603" y="32480"/>
                    <a:pt x="250508" y="32004"/>
                    <a:pt x="250508" y="31909"/>
                  </a:cubicBezTo>
                  <a:lnTo>
                    <a:pt x="248602" y="22003"/>
                  </a:lnTo>
                  <a:lnTo>
                    <a:pt x="239173" y="18383"/>
                  </a:lnTo>
                  <a:cubicBezTo>
                    <a:pt x="238696" y="18193"/>
                    <a:pt x="191452" y="0"/>
                    <a:pt x="154686" y="0"/>
                  </a:cubicBezTo>
                  <a:cubicBezTo>
                    <a:pt x="117920" y="0"/>
                    <a:pt x="70676" y="18193"/>
                    <a:pt x="70199" y="18383"/>
                  </a:cubicBezTo>
                  <a:lnTo>
                    <a:pt x="64960" y="20383"/>
                  </a:lnTo>
                  <a:lnTo>
                    <a:pt x="2572" y="5143"/>
                  </a:lnTo>
                  <a:lnTo>
                    <a:pt x="0" y="21907"/>
                  </a:lnTo>
                  <a:lnTo>
                    <a:pt x="47530" y="33433"/>
                  </a:lnTo>
                  <a:lnTo>
                    <a:pt x="47530" y="49435"/>
                  </a:lnTo>
                  <a:cubicBezTo>
                    <a:pt x="47530" y="53721"/>
                    <a:pt x="51054" y="57245"/>
                    <a:pt x="55340" y="57245"/>
                  </a:cubicBezTo>
                  <a:lnTo>
                    <a:pt x="56959" y="57245"/>
                  </a:lnTo>
                  <a:cubicBezTo>
                    <a:pt x="57055" y="71152"/>
                    <a:pt x="58865" y="89059"/>
                    <a:pt x="65627" y="106870"/>
                  </a:cubicBezTo>
                  <a:cubicBezTo>
                    <a:pt x="80772" y="146875"/>
                    <a:pt x="121253" y="164783"/>
                    <a:pt x="154686" y="164783"/>
                  </a:cubicBezTo>
                  <a:cubicBezTo>
                    <a:pt x="188119" y="164783"/>
                    <a:pt x="228600" y="146875"/>
                    <a:pt x="243745" y="106870"/>
                  </a:cubicBezTo>
                  <a:cubicBezTo>
                    <a:pt x="251841" y="85439"/>
                    <a:pt x="252794" y="64008"/>
                    <a:pt x="252222" y="49435"/>
                  </a:cubicBezTo>
                  <a:cubicBezTo>
                    <a:pt x="254127" y="48577"/>
                    <a:pt x="261175" y="45625"/>
                    <a:pt x="271558" y="45625"/>
                  </a:cubicBezTo>
                  <a:cubicBezTo>
                    <a:pt x="279940" y="45625"/>
                    <a:pt x="285750" y="47530"/>
                    <a:pt x="288512" y="48673"/>
                  </a:cubicBezTo>
                  <a:cubicBezTo>
                    <a:pt x="287846" y="63151"/>
                    <a:pt x="288703" y="85058"/>
                    <a:pt x="296990" y="106870"/>
                  </a:cubicBezTo>
                  <a:cubicBezTo>
                    <a:pt x="312134" y="146875"/>
                    <a:pt x="352616" y="164783"/>
                    <a:pt x="386048" y="164783"/>
                  </a:cubicBezTo>
                  <a:cubicBezTo>
                    <a:pt x="419481" y="164783"/>
                    <a:pt x="459962" y="146875"/>
                    <a:pt x="475107" y="106870"/>
                  </a:cubicBezTo>
                  <a:cubicBezTo>
                    <a:pt x="481870" y="89059"/>
                    <a:pt x="483680" y="71152"/>
                    <a:pt x="483775" y="57245"/>
                  </a:cubicBezTo>
                  <a:lnTo>
                    <a:pt x="485394" y="57245"/>
                  </a:lnTo>
                  <a:cubicBezTo>
                    <a:pt x="489680" y="57245"/>
                    <a:pt x="493205" y="53721"/>
                    <a:pt x="493205" y="49435"/>
                  </a:cubicBezTo>
                  <a:lnTo>
                    <a:pt x="493205" y="33433"/>
                  </a:lnTo>
                  <a:lnTo>
                    <a:pt x="540734" y="21907"/>
                  </a:lnTo>
                  <a:lnTo>
                    <a:pt x="535496" y="5143"/>
                  </a:lnTo>
                  <a:close/>
                  <a:moveTo>
                    <a:pt x="228219" y="101060"/>
                  </a:moveTo>
                  <a:cubicBezTo>
                    <a:pt x="215932" y="133541"/>
                    <a:pt x="182499" y="148114"/>
                    <a:pt x="154876" y="148114"/>
                  </a:cubicBezTo>
                  <a:cubicBezTo>
                    <a:pt x="127254" y="148114"/>
                    <a:pt x="93821" y="133541"/>
                    <a:pt x="81534" y="101060"/>
                  </a:cubicBezTo>
                  <a:cubicBezTo>
                    <a:pt x="69342" y="68866"/>
                    <a:pt x="75533" y="35433"/>
                    <a:pt x="75628" y="35147"/>
                  </a:cubicBezTo>
                  <a:lnTo>
                    <a:pt x="75819" y="34385"/>
                  </a:lnTo>
                  <a:lnTo>
                    <a:pt x="76486" y="34100"/>
                  </a:lnTo>
                  <a:cubicBezTo>
                    <a:pt x="76962" y="33909"/>
                    <a:pt x="121729" y="16859"/>
                    <a:pt x="154972" y="16859"/>
                  </a:cubicBezTo>
                  <a:cubicBezTo>
                    <a:pt x="188119" y="16859"/>
                    <a:pt x="232981" y="33909"/>
                    <a:pt x="233458" y="34100"/>
                  </a:cubicBezTo>
                  <a:lnTo>
                    <a:pt x="234124" y="34385"/>
                  </a:lnTo>
                  <a:lnTo>
                    <a:pt x="234315" y="35147"/>
                  </a:lnTo>
                  <a:cubicBezTo>
                    <a:pt x="234220" y="35433"/>
                    <a:pt x="240411" y="68770"/>
                    <a:pt x="228219" y="101060"/>
                  </a:cubicBezTo>
                  <a:close/>
                  <a:moveTo>
                    <a:pt x="459486" y="101060"/>
                  </a:moveTo>
                  <a:cubicBezTo>
                    <a:pt x="447199" y="133541"/>
                    <a:pt x="413766" y="148114"/>
                    <a:pt x="386144" y="148114"/>
                  </a:cubicBezTo>
                  <a:cubicBezTo>
                    <a:pt x="358521" y="148114"/>
                    <a:pt x="325088" y="133541"/>
                    <a:pt x="312801" y="101060"/>
                  </a:cubicBezTo>
                  <a:cubicBezTo>
                    <a:pt x="300609" y="68866"/>
                    <a:pt x="306800" y="35433"/>
                    <a:pt x="306896" y="35147"/>
                  </a:cubicBezTo>
                  <a:lnTo>
                    <a:pt x="307086" y="34385"/>
                  </a:lnTo>
                  <a:lnTo>
                    <a:pt x="307753" y="34100"/>
                  </a:lnTo>
                  <a:cubicBezTo>
                    <a:pt x="308229" y="33909"/>
                    <a:pt x="352996" y="16859"/>
                    <a:pt x="386239" y="16859"/>
                  </a:cubicBezTo>
                  <a:cubicBezTo>
                    <a:pt x="419386" y="16859"/>
                    <a:pt x="464248" y="33909"/>
                    <a:pt x="464725" y="34100"/>
                  </a:cubicBezTo>
                  <a:lnTo>
                    <a:pt x="465392" y="34385"/>
                  </a:lnTo>
                  <a:lnTo>
                    <a:pt x="465582" y="35147"/>
                  </a:lnTo>
                  <a:cubicBezTo>
                    <a:pt x="465487" y="35433"/>
                    <a:pt x="471678" y="68770"/>
                    <a:pt x="459486" y="101060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11" name="Freihandform: Form 210">
              <a:extLst>
                <a:ext uri="{FF2B5EF4-FFF2-40B4-BE49-F238E27FC236}">
                  <a16:creationId xmlns:a16="http://schemas.microsoft.com/office/drawing/2014/main" id="{110DF02E-BB35-4AC9-8B3C-DF247366FB93}"/>
                </a:ext>
              </a:extLst>
            </p:cNvPr>
            <p:cNvSpPr/>
            <p:nvPr/>
          </p:nvSpPr>
          <p:spPr bwMode="gray">
            <a:xfrm>
              <a:off x="8399631" y="2496309"/>
              <a:ext cx="648096" cy="727200"/>
            </a:xfrm>
            <a:custGeom>
              <a:avLst/>
              <a:gdLst>
                <a:gd name="connsiteX0" fmla="*/ 724948 w 907541"/>
                <a:gd name="connsiteY0" fmla="*/ 690086 h 1018317"/>
                <a:gd name="connsiteX1" fmla="*/ 798671 w 907541"/>
                <a:gd name="connsiteY1" fmla="*/ 296132 h 1018317"/>
                <a:gd name="connsiteX2" fmla="*/ 575310 w 907541"/>
                <a:gd name="connsiteY2" fmla="*/ 26099 h 1018317"/>
                <a:gd name="connsiteX3" fmla="*/ 575310 w 907541"/>
                <a:gd name="connsiteY3" fmla="*/ 26099 h 1018317"/>
                <a:gd name="connsiteX4" fmla="*/ 575024 w 907541"/>
                <a:gd name="connsiteY4" fmla="*/ 26003 h 1018317"/>
                <a:gd name="connsiteX5" fmla="*/ 564928 w 907541"/>
                <a:gd name="connsiteY5" fmla="*/ 21527 h 1018317"/>
                <a:gd name="connsiteX6" fmla="*/ 564928 w 907541"/>
                <a:gd name="connsiteY6" fmla="*/ 21527 h 1018317"/>
                <a:gd name="connsiteX7" fmla="*/ 460629 w 907541"/>
                <a:gd name="connsiteY7" fmla="*/ 0 h 1018317"/>
                <a:gd name="connsiteX8" fmla="*/ 356616 w 907541"/>
                <a:gd name="connsiteY8" fmla="*/ 21622 h 1018317"/>
                <a:gd name="connsiteX9" fmla="*/ 356616 w 907541"/>
                <a:gd name="connsiteY9" fmla="*/ 21527 h 1018317"/>
                <a:gd name="connsiteX10" fmla="*/ 346615 w 907541"/>
                <a:gd name="connsiteY10" fmla="*/ 26003 h 1018317"/>
                <a:gd name="connsiteX11" fmla="*/ 346424 w 907541"/>
                <a:gd name="connsiteY11" fmla="*/ 26099 h 1018317"/>
                <a:gd name="connsiteX12" fmla="*/ 346424 w 907541"/>
                <a:gd name="connsiteY12" fmla="*/ 26099 h 1018317"/>
                <a:gd name="connsiteX13" fmla="*/ 122873 w 907541"/>
                <a:gd name="connsiteY13" fmla="*/ 296132 h 1018317"/>
                <a:gd name="connsiteX14" fmla="*/ 193739 w 907541"/>
                <a:gd name="connsiteY14" fmla="*/ 686086 h 1018317"/>
                <a:gd name="connsiteX15" fmla="*/ 0 w 907541"/>
                <a:gd name="connsiteY15" fmla="*/ 955929 h 1018317"/>
                <a:gd name="connsiteX16" fmla="*/ 0 w 907541"/>
                <a:gd name="connsiteY16" fmla="*/ 1018318 h 1018317"/>
                <a:gd name="connsiteX17" fmla="*/ 907542 w 907541"/>
                <a:gd name="connsiteY17" fmla="*/ 1018318 h 1018317"/>
                <a:gd name="connsiteX18" fmla="*/ 907542 w 907541"/>
                <a:gd name="connsiteY18" fmla="*/ 955929 h 1018317"/>
                <a:gd name="connsiteX19" fmla="*/ 724948 w 907541"/>
                <a:gd name="connsiteY19" fmla="*/ 690086 h 1018317"/>
                <a:gd name="connsiteX20" fmla="*/ 711137 w 907541"/>
                <a:gd name="connsiteY20" fmla="*/ 685133 h 1018317"/>
                <a:gd name="connsiteX21" fmla="*/ 622649 w 907541"/>
                <a:gd name="connsiteY21" fmla="*/ 671036 h 1018317"/>
                <a:gd name="connsiteX22" fmla="*/ 567119 w 907541"/>
                <a:gd name="connsiteY22" fmla="*/ 671036 h 1018317"/>
                <a:gd name="connsiteX23" fmla="*/ 567119 w 907541"/>
                <a:gd name="connsiteY23" fmla="*/ 614172 h 1018317"/>
                <a:gd name="connsiteX24" fmla="*/ 732568 w 907541"/>
                <a:gd name="connsiteY24" fmla="*/ 382143 h 1018317"/>
                <a:gd name="connsiteX25" fmla="*/ 790099 w 907541"/>
                <a:gd name="connsiteY25" fmla="*/ 335185 h 1018317"/>
                <a:gd name="connsiteX26" fmla="*/ 711137 w 907541"/>
                <a:gd name="connsiteY26" fmla="*/ 685133 h 1018317"/>
                <a:gd name="connsiteX27" fmla="*/ 369570 w 907541"/>
                <a:gd name="connsiteY27" fmla="*/ 601599 h 1018317"/>
                <a:gd name="connsiteX28" fmla="*/ 360998 w 907541"/>
                <a:gd name="connsiteY28" fmla="*/ 598265 h 1018317"/>
                <a:gd name="connsiteX29" fmla="*/ 205073 w 907541"/>
                <a:gd name="connsiteY29" fmla="*/ 363093 h 1018317"/>
                <a:gd name="connsiteX30" fmla="*/ 205073 w 907541"/>
                <a:gd name="connsiteY30" fmla="*/ 271463 h 1018317"/>
                <a:gd name="connsiteX31" fmla="*/ 208026 w 907541"/>
                <a:gd name="connsiteY31" fmla="*/ 233077 h 1018317"/>
                <a:gd name="connsiteX32" fmla="*/ 217361 w 907541"/>
                <a:gd name="connsiteY32" fmla="*/ 226695 h 1018317"/>
                <a:gd name="connsiteX33" fmla="*/ 383000 w 907541"/>
                <a:gd name="connsiteY33" fmla="*/ 140208 h 1018317"/>
                <a:gd name="connsiteX34" fmla="*/ 456533 w 907541"/>
                <a:gd name="connsiteY34" fmla="*/ 44482 h 1018317"/>
                <a:gd name="connsiteX35" fmla="*/ 532257 w 907541"/>
                <a:gd name="connsiteY35" fmla="*/ 142875 h 1018317"/>
                <a:gd name="connsiteX36" fmla="*/ 700945 w 907541"/>
                <a:gd name="connsiteY36" fmla="*/ 229362 h 1018317"/>
                <a:gd name="connsiteX37" fmla="*/ 713518 w 907541"/>
                <a:gd name="connsiteY37" fmla="*/ 237744 h 1018317"/>
                <a:gd name="connsiteX38" fmla="*/ 715994 w 907541"/>
                <a:gd name="connsiteY38" fmla="*/ 271463 h 1018317"/>
                <a:gd name="connsiteX39" fmla="*/ 715994 w 907541"/>
                <a:gd name="connsiteY39" fmla="*/ 363093 h 1018317"/>
                <a:gd name="connsiteX40" fmla="*/ 562737 w 907541"/>
                <a:gd name="connsiteY40" fmla="*/ 597122 h 1018317"/>
                <a:gd name="connsiteX41" fmla="*/ 555308 w 907541"/>
                <a:gd name="connsiteY41" fmla="*/ 600075 h 1018317"/>
                <a:gd name="connsiteX42" fmla="*/ 369570 w 907541"/>
                <a:gd name="connsiteY42" fmla="*/ 601599 h 1018317"/>
                <a:gd name="connsiteX43" fmla="*/ 549974 w 907541"/>
                <a:gd name="connsiteY43" fmla="*/ 620649 h 1018317"/>
                <a:gd name="connsiteX44" fmla="*/ 549974 w 907541"/>
                <a:gd name="connsiteY44" fmla="*/ 674561 h 1018317"/>
                <a:gd name="connsiteX45" fmla="*/ 549783 w 907541"/>
                <a:gd name="connsiteY45" fmla="*/ 679228 h 1018317"/>
                <a:gd name="connsiteX46" fmla="*/ 547307 w 907541"/>
                <a:gd name="connsiteY46" fmla="*/ 696278 h 1018317"/>
                <a:gd name="connsiteX47" fmla="*/ 545021 w 907541"/>
                <a:gd name="connsiteY47" fmla="*/ 703993 h 1018317"/>
                <a:gd name="connsiteX48" fmla="*/ 544640 w 907541"/>
                <a:gd name="connsiteY48" fmla="*/ 704850 h 1018317"/>
                <a:gd name="connsiteX49" fmla="*/ 541973 w 907541"/>
                <a:gd name="connsiteY49" fmla="*/ 711327 h 1018317"/>
                <a:gd name="connsiteX50" fmla="*/ 541020 w 907541"/>
                <a:gd name="connsiteY50" fmla="*/ 713232 h 1018317"/>
                <a:gd name="connsiteX51" fmla="*/ 538353 w 907541"/>
                <a:gd name="connsiteY51" fmla="*/ 718376 h 1018317"/>
                <a:gd name="connsiteX52" fmla="*/ 536543 w 907541"/>
                <a:gd name="connsiteY52" fmla="*/ 721328 h 1018317"/>
                <a:gd name="connsiteX53" fmla="*/ 534067 w 907541"/>
                <a:gd name="connsiteY53" fmla="*/ 725138 h 1018317"/>
                <a:gd name="connsiteX54" fmla="*/ 531305 w 907541"/>
                <a:gd name="connsiteY54" fmla="*/ 728853 h 1018317"/>
                <a:gd name="connsiteX55" fmla="*/ 529209 w 907541"/>
                <a:gd name="connsiteY55" fmla="*/ 731520 h 1018317"/>
                <a:gd name="connsiteX56" fmla="*/ 525399 w 907541"/>
                <a:gd name="connsiteY56" fmla="*/ 735711 h 1018317"/>
                <a:gd name="connsiteX57" fmla="*/ 523780 w 907541"/>
                <a:gd name="connsiteY57" fmla="*/ 737426 h 1018317"/>
                <a:gd name="connsiteX58" fmla="*/ 519017 w 907541"/>
                <a:gd name="connsiteY58" fmla="*/ 741807 h 1018317"/>
                <a:gd name="connsiteX59" fmla="*/ 517779 w 907541"/>
                <a:gd name="connsiteY59" fmla="*/ 742950 h 1018317"/>
                <a:gd name="connsiteX60" fmla="*/ 512159 w 907541"/>
                <a:gd name="connsiteY60" fmla="*/ 747236 h 1018317"/>
                <a:gd name="connsiteX61" fmla="*/ 511207 w 907541"/>
                <a:gd name="connsiteY61" fmla="*/ 747903 h 1018317"/>
                <a:gd name="connsiteX62" fmla="*/ 504825 w 907541"/>
                <a:gd name="connsiteY62" fmla="*/ 751713 h 1018317"/>
                <a:gd name="connsiteX63" fmla="*/ 503968 w 907541"/>
                <a:gd name="connsiteY63" fmla="*/ 752189 h 1018317"/>
                <a:gd name="connsiteX64" fmla="*/ 497300 w 907541"/>
                <a:gd name="connsiteY64" fmla="*/ 755333 h 1018317"/>
                <a:gd name="connsiteX65" fmla="*/ 496348 w 907541"/>
                <a:gd name="connsiteY65" fmla="*/ 755713 h 1018317"/>
                <a:gd name="connsiteX66" fmla="*/ 489585 w 907541"/>
                <a:gd name="connsiteY66" fmla="*/ 758190 h 1018317"/>
                <a:gd name="connsiteX67" fmla="*/ 488347 w 907541"/>
                <a:gd name="connsiteY67" fmla="*/ 758571 h 1018317"/>
                <a:gd name="connsiteX68" fmla="*/ 481679 w 907541"/>
                <a:gd name="connsiteY68" fmla="*/ 760286 h 1018317"/>
                <a:gd name="connsiteX69" fmla="*/ 480060 w 907541"/>
                <a:gd name="connsiteY69" fmla="*/ 760762 h 1018317"/>
                <a:gd name="connsiteX70" fmla="*/ 473297 w 907541"/>
                <a:gd name="connsiteY70" fmla="*/ 761810 h 1018317"/>
                <a:gd name="connsiteX71" fmla="*/ 471392 w 907541"/>
                <a:gd name="connsiteY71" fmla="*/ 762095 h 1018317"/>
                <a:gd name="connsiteX72" fmla="*/ 462534 w 907541"/>
                <a:gd name="connsiteY72" fmla="*/ 762572 h 1018317"/>
                <a:gd name="connsiteX73" fmla="*/ 453676 w 907541"/>
                <a:gd name="connsiteY73" fmla="*/ 762095 h 1018317"/>
                <a:gd name="connsiteX74" fmla="*/ 451771 w 907541"/>
                <a:gd name="connsiteY74" fmla="*/ 761810 h 1018317"/>
                <a:gd name="connsiteX75" fmla="*/ 445008 w 907541"/>
                <a:gd name="connsiteY75" fmla="*/ 760762 h 1018317"/>
                <a:gd name="connsiteX76" fmla="*/ 443389 w 907541"/>
                <a:gd name="connsiteY76" fmla="*/ 760286 h 1018317"/>
                <a:gd name="connsiteX77" fmla="*/ 436721 w 907541"/>
                <a:gd name="connsiteY77" fmla="*/ 758571 h 1018317"/>
                <a:gd name="connsiteX78" fmla="*/ 435483 w 907541"/>
                <a:gd name="connsiteY78" fmla="*/ 758190 h 1018317"/>
                <a:gd name="connsiteX79" fmla="*/ 428720 w 907541"/>
                <a:gd name="connsiteY79" fmla="*/ 755713 h 1018317"/>
                <a:gd name="connsiteX80" fmla="*/ 427768 w 907541"/>
                <a:gd name="connsiteY80" fmla="*/ 755333 h 1018317"/>
                <a:gd name="connsiteX81" fmla="*/ 421100 w 907541"/>
                <a:gd name="connsiteY81" fmla="*/ 752189 h 1018317"/>
                <a:gd name="connsiteX82" fmla="*/ 420243 w 907541"/>
                <a:gd name="connsiteY82" fmla="*/ 751713 h 1018317"/>
                <a:gd name="connsiteX83" fmla="*/ 413861 w 907541"/>
                <a:gd name="connsiteY83" fmla="*/ 747903 h 1018317"/>
                <a:gd name="connsiteX84" fmla="*/ 412909 w 907541"/>
                <a:gd name="connsiteY84" fmla="*/ 747236 h 1018317"/>
                <a:gd name="connsiteX85" fmla="*/ 407289 w 907541"/>
                <a:gd name="connsiteY85" fmla="*/ 742950 h 1018317"/>
                <a:gd name="connsiteX86" fmla="*/ 406051 w 907541"/>
                <a:gd name="connsiteY86" fmla="*/ 741807 h 1018317"/>
                <a:gd name="connsiteX87" fmla="*/ 401288 w 907541"/>
                <a:gd name="connsiteY87" fmla="*/ 737426 h 1018317"/>
                <a:gd name="connsiteX88" fmla="*/ 399669 w 907541"/>
                <a:gd name="connsiteY88" fmla="*/ 735711 h 1018317"/>
                <a:gd name="connsiteX89" fmla="*/ 395859 w 907541"/>
                <a:gd name="connsiteY89" fmla="*/ 731520 h 1018317"/>
                <a:gd name="connsiteX90" fmla="*/ 393764 w 907541"/>
                <a:gd name="connsiteY90" fmla="*/ 728853 h 1018317"/>
                <a:gd name="connsiteX91" fmla="*/ 391001 w 907541"/>
                <a:gd name="connsiteY91" fmla="*/ 725138 h 1018317"/>
                <a:gd name="connsiteX92" fmla="*/ 388525 w 907541"/>
                <a:gd name="connsiteY92" fmla="*/ 721328 h 1018317"/>
                <a:gd name="connsiteX93" fmla="*/ 386715 w 907541"/>
                <a:gd name="connsiteY93" fmla="*/ 718376 h 1018317"/>
                <a:gd name="connsiteX94" fmla="*/ 384048 w 907541"/>
                <a:gd name="connsiteY94" fmla="*/ 713232 h 1018317"/>
                <a:gd name="connsiteX95" fmla="*/ 383096 w 907541"/>
                <a:gd name="connsiteY95" fmla="*/ 711327 h 1018317"/>
                <a:gd name="connsiteX96" fmla="*/ 380429 w 907541"/>
                <a:gd name="connsiteY96" fmla="*/ 704850 h 1018317"/>
                <a:gd name="connsiteX97" fmla="*/ 380048 w 907541"/>
                <a:gd name="connsiteY97" fmla="*/ 703993 h 1018317"/>
                <a:gd name="connsiteX98" fmla="*/ 377762 w 907541"/>
                <a:gd name="connsiteY98" fmla="*/ 696278 h 1018317"/>
                <a:gd name="connsiteX99" fmla="*/ 375285 w 907541"/>
                <a:gd name="connsiteY99" fmla="*/ 679228 h 1018317"/>
                <a:gd name="connsiteX100" fmla="*/ 375095 w 907541"/>
                <a:gd name="connsiteY100" fmla="*/ 674561 h 1018317"/>
                <a:gd name="connsiteX101" fmla="*/ 375095 w 907541"/>
                <a:gd name="connsiteY101" fmla="*/ 621983 h 1018317"/>
                <a:gd name="connsiteX102" fmla="*/ 439960 w 907541"/>
                <a:gd name="connsiteY102" fmla="*/ 634937 h 1018317"/>
                <a:gd name="connsiteX103" fmla="*/ 440912 w 907541"/>
                <a:gd name="connsiteY103" fmla="*/ 635032 h 1018317"/>
                <a:gd name="connsiteX104" fmla="*/ 460629 w 907541"/>
                <a:gd name="connsiteY104" fmla="*/ 635794 h 1018317"/>
                <a:gd name="connsiteX105" fmla="*/ 549974 w 907541"/>
                <a:gd name="connsiteY105" fmla="*/ 620649 h 1018317"/>
                <a:gd name="connsiteX106" fmla="*/ 187928 w 907541"/>
                <a:gd name="connsiteY106" fmla="*/ 262795 h 1018317"/>
                <a:gd name="connsiteX107" fmla="*/ 187928 w 907541"/>
                <a:gd name="connsiteY107" fmla="*/ 271463 h 1018317"/>
                <a:gd name="connsiteX108" fmla="*/ 187928 w 907541"/>
                <a:gd name="connsiteY108" fmla="*/ 363093 h 1018317"/>
                <a:gd name="connsiteX109" fmla="*/ 187928 w 907541"/>
                <a:gd name="connsiteY109" fmla="*/ 364712 h 1018317"/>
                <a:gd name="connsiteX110" fmla="*/ 144780 w 907541"/>
                <a:gd name="connsiteY110" fmla="*/ 313754 h 1018317"/>
                <a:gd name="connsiteX111" fmla="*/ 187928 w 907541"/>
                <a:gd name="connsiteY111" fmla="*/ 262795 h 1018317"/>
                <a:gd name="connsiteX112" fmla="*/ 776478 w 907541"/>
                <a:gd name="connsiteY112" fmla="*/ 313754 h 1018317"/>
                <a:gd name="connsiteX113" fmla="*/ 733330 w 907541"/>
                <a:gd name="connsiteY113" fmla="*/ 364712 h 1018317"/>
                <a:gd name="connsiteX114" fmla="*/ 733330 w 907541"/>
                <a:gd name="connsiteY114" fmla="*/ 363093 h 1018317"/>
                <a:gd name="connsiteX115" fmla="*/ 733330 w 907541"/>
                <a:gd name="connsiteY115" fmla="*/ 271463 h 1018317"/>
                <a:gd name="connsiteX116" fmla="*/ 733330 w 907541"/>
                <a:gd name="connsiteY116" fmla="*/ 262795 h 1018317"/>
                <a:gd name="connsiteX117" fmla="*/ 776478 w 907541"/>
                <a:gd name="connsiteY117" fmla="*/ 313754 h 1018317"/>
                <a:gd name="connsiteX118" fmla="*/ 562451 w 907541"/>
                <a:gd name="connsiteY118" fmla="*/ 35719 h 1018317"/>
                <a:gd name="connsiteX119" fmla="*/ 574929 w 907541"/>
                <a:gd name="connsiteY119" fmla="*/ 41529 h 1018317"/>
                <a:gd name="connsiteX120" fmla="*/ 775335 w 907541"/>
                <a:gd name="connsiteY120" fmla="*/ 266224 h 1018317"/>
                <a:gd name="connsiteX121" fmla="*/ 721424 w 907541"/>
                <a:gd name="connsiteY121" fmla="*/ 226219 h 1018317"/>
                <a:gd name="connsiteX122" fmla="*/ 708660 w 907541"/>
                <a:gd name="connsiteY122" fmla="*/ 217646 h 1018317"/>
                <a:gd name="connsiteX123" fmla="*/ 536543 w 907541"/>
                <a:gd name="connsiteY123" fmla="*/ 129445 h 1018317"/>
                <a:gd name="connsiteX124" fmla="*/ 463772 w 907541"/>
                <a:gd name="connsiteY124" fmla="*/ 16288 h 1018317"/>
                <a:gd name="connsiteX125" fmla="*/ 463868 w 907541"/>
                <a:gd name="connsiteY125" fmla="*/ 16002 h 1018317"/>
                <a:gd name="connsiteX126" fmla="*/ 561975 w 907541"/>
                <a:gd name="connsiteY126" fmla="*/ 35433 h 1018317"/>
                <a:gd name="connsiteX127" fmla="*/ 562451 w 907541"/>
                <a:gd name="connsiteY127" fmla="*/ 35719 h 1018317"/>
                <a:gd name="connsiteX128" fmla="*/ 341471 w 907541"/>
                <a:gd name="connsiteY128" fmla="*/ 44101 h 1018317"/>
                <a:gd name="connsiteX129" fmla="*/ 353378 w 907541"/>
                <a:gd name="connsiteY129" fmla="*/ 38291 h 1018317"/>
                <a:gd name="connsiteX130" fmla="*/ 355378 w 907541"/>
                <a:gd name="connsiteY130" fmla="*/ 37338 h 1018317"/>
                <a:gd name="connsiteX131" fmla="*/ 449580 w 907541"/>
                <a:gd name="connsiteY131" fmla="*/ 16193 h 1018317"/>
                <a:gd name="connsiteX132" fmla="*/ 449675 w 907541"/>
                <a:gd name="connsiteY132" fmla="*/ 16764 h 1018317"/>
                <a:gd name="connsiteX133" fmla="*/ 378905 w 907541"/>
                <a:gd name="connsiteY133" fmla="*/ 126683 h 1018317"/>
                <a:gd name="connsiteX134" fmla="*/ 209931 w 907541"/>
                <a:gd name="connsiteY134" fmla="*/ 214884 h 1018317"/>
                <a:gd name="connsiteX135" fmla="*/ 197358 w 907541"/>
                <a:gd name="connsiteY135" fmla="*/ 223456 h 1018317"/>
                <a:gd name="connsiteX136" fmla="*/ 147923 w 907541"/>
                <a:gd name="connsiteY136" fmla="*/ 260604 h 1018317"/>
                <a:gd name="connsiteX137" fmla="*/ 341471 w 907541"/>
                <a:gd name="connsiteY137" fmla="*/ 44101 h 1018317"/>
                <a:gd name="connsiteX138" fmla="*/ 131350 w 907541"/>
                <a:gd name="connsiteY138" fmla="*/ 335661 h 1018317"/>
                <a:gd name="connsiteX139" fmla="*/ 188690 w 907541"/>
                <a:gd name="connsiteY139" fmla="*/ 382143 h 1018317"/>
                <a:gd name="connsiteX140" fmla="*/ 357854 w 907541"/>
                <a:gd name="connsiteY140" fmla="*/ 615601 h 1018317"/>
                <a:gd name="connsiteX141" fmla="*/ 357854 w 907541"/>
                <a:gd name="connsiteY141" fmla="*/ 671036 h 1018317"/>
                <a:gd name="connsiteX142" fmla="*/ 284893 w 907541"/>
                <a:gd name="connsiteY142" fmla="*/ 671036 h 1018317"/>
                <a:gd name="connsiteX143" fmla="*/ 207740 w 907541"/>
                <a:gd name="connsiteY143" fmla="*/ 681704 h 1018317"/>
                <a:gd name="connsiteX144" fmla="*/ 131350 w 907541"/>
                <a:gd name="connsiteY144" fmla="*/ 335661 h 1018317"/>
                <a:gd name="connsiteX145" fmla="*/ 890683 w 907541"/>
                <a:gd name="connsiteY145" fmla="*/ 1001173 h 1018317"/>
                <a:gd name="connsiteX146" fmla="*/ 890397 w 907541"/>
                <a:gd name="connsiteY146" fmla="*/ 1001173 h 1018317"/>
                <a:gd name="connsiteX147" fmla="*/ 17145 w 907541"/>
                <a:gd name="connsiteY147" fmla="*/ 1001173 h 1018317"/>
                <a:gd name="connsiteX148" fmla="*/ 17145 w 907541"/>
                <a:gd name="connsiteY148" fmla="*/ 955929 h 1018317"/>
                <a:gd name="connsiteX149" fmla="*/ 284988 w 907541"/>
                <a:gd name="connsiteY149" fmla="*/ 688086 h 1018317"/>
                <a:gd name="connsiteX150" fmla="*/ 358807 w 907541"/>
                <a:gd name="connsiteY150" fmla="*/ 688086 h 1018317"/>
                <a:gd name="connsiteX151" fmla="*/ 369856 w 907541"/>
                <a:gd name="connsiteY151" fmla="*/ 723519 h 1018317"/>
                <a:gd name="connsiteX152" fmla="*/ 370332 w 907541"/>
                <a:gd name="connsiteY152" fmla="*/ 724376 h 1018317"/>
                <a:gd name="connsiteX153" fmla="*/ 372618 w 907541"/>
                <a:gd name="connsiteY153" fmla="*/ 728282 h 1018317"/>
                <a:gd name="connsiteX154" fmla="*/ 375475 w 907541"/>
                <a:gd name="connsiteY154" fmla="*/ 732949 h 1018317"/>
                <a:gd name="connsiteX155" fmla="*/ 377285 w 907541"/>
                <a:gd name="connsiteY155" fmla="*/ 735425 h 1018317"/>
                <a:gd name="connsiteX156" fmla="*/ 381476 w 907541"/>
                <a:gd name="connsiteY156" fmla="*/ 740950 h 1018317"/>
                <a:gd name="connsiteX157" fmla="*/ 383000 w 907541"/>
                <a:gd name="connsiteY157" fmla="*/ 742760 h 1018317"/>
                <a:gd name="connsiteX158" fmla="*/ 388144 w 907541"/>
                <a:gd name="connsiteY158" fmla="*/ 748379 h 1018317"/>
                <a:gd name="connsiteX159" fmla="*/ 389573 w 907541"/>
                <a:gd name="connsiteY159" fmla="*/ 749808 h 1018317"/>
                <a:gd name="connsiteX160" fmla="*/ 395383 w 907541"/>
                <a:gd name="connsiteY160" fmla="*/ 755142 h 1018317"/>
                <a:gd name="connsiteX161" fmla="*/ 396907 w 907541"/>
                <a:gd name="connsiteY161" fmla="*/ 756380 h 1018317"/>
                <a:gd name="connsiteX162" fmla="*/ 403289 w 907541"/>
                <a:gd name="connsiteY162" fmla="*/ 761048 h 1018317"/>
                <a:gd name="connsiteX163" fmla="*/ 405003 w 907541"/>
                <a:gd name="connsiteY163" fmla="*/ 762190 h 1018317"/>
                <a:gd name="connsiteX164" fmla="*/ 411671 w 907541"/>
                <a:gd name="connsiteY164" fmla="*/ 766191 h 1018317"/>
                <a:gd name="connsiteX165" fmla="*/ 413671 w 907541"/>
                <a:gd name="connsiteY165" fmla="*/ 767334 h 1018317"/>
                <a:gd name="connsiteX166" fmla="*/ 420434 w 907541"/>
                <a:gd name="connsiteY166" fmla="*/ 770573 h 1018317"/>
                <a:gd name="connsiteX167" fmla="*/ 422720 w 907541"/>
                <a:gd name="connsiteY167" fmla="*/ 771620 h 1018317"/>
                <a:gd name="connsiteX168" fmla="*/ 429578 w 907541"/>
                <a:gd name="connsiteY168" fmla="*/ 774097 h 1018317"/>
                <a:gd name="connsiteX169" fmla="*/ 432245 w 907541"/>
                <a:gd name="connsiteY169" fmla="*/ 774954 h 1018317"/>
                <a:gd name="connsiteX170" fmla="*/ 439198 w 907541"/>
                <a:gd name="connsiteY170" fmla="*/ 776764 h 1018317"/>
                <a:gd name="connsiteX171" fmla="*/ 442150 w 907541"/>
                <a:gd name="connsiteY171" fmla="*/ 777431 h 1018317"/>
                <a:gd name="connsiteX172" fmla="*/ 449485 w 907541"/>
                <a:gd name="connsiteY172" fmla="*/ 778574 h 1018317"/>
                <a:gd name="connsiteX173" fmla="*/ 452342 w 907541"/>
                <a:gd name="connsiteY173" fmla="*/ 778955 h 1018317"/>
                <a:gd name="connsiteX174" fmla="*/ 462725 w 907541"/>
                <a:gd name="connsiteY174" fmla="*/ 779431 h 1018317"/>
                <a:gd name="connsiteX175" fmla="*/ 473107 w 907541"/>
                <a:gd name="connsiteY175" fmla="*/ 778955 h 1018317"/>
                <a:gd name="connsiteX176" fmla="*/ 475964 w 907541"/>
                <a:gd name="connsiteY176" fmla="*/ 778574 h 1018317"/>
                <a:gd name="connsiteX177" fmla="*/ 483299 w 907541"/>
                <a:gd name="connsiteY177" fmla="*/ 777431 h 1018317"/>
                <a:gd name="connsiteX178" fmla="*/ 486251 w 907541"/>
                <a:gd name="connsiteY178" fmla="*/ 776764 h 1018317"/>
                <a:gd name="connsiteX179" fmla="*/ 493205 w 907541"/>
                <a:gd name="connsiteY179" fmla="*/ 774954 h 1018317"/>
                <a:gd name="connsiteX180" fmla="*/ 495872 w 907541"/>
                <a:gd name="connsiteY180" fmla="*/ 774097 h 1018317"/>
                <a:gd name="connsiteX181" fmla="*/ 502730 w 907541"/>
                <a:gd name="connsiteY181" fmla="*/ 771620 h 1018317"/>
                <a:gd name="connsiteX182" fmla="*/ 505016 w 907541"/>
                <a:gd name="connsiteY182" fmla="*/ 770573 h 1018317"/>
                <a:gd name="connsiteX183" fmla="*/ 511778 w 907541"/>
                <a:gd name="connsiteY183" fmla="*/ 767334 h 1018317"/>
                <a:gd name="connsiteX184" fmla="*/ 513779 w 907541"/>
                <a:gd name="connsiteY184" fmla="*/ 766191 h 1018317"/>
                <a:gd name="connsiteX185" fmla="*/ 520446 w 907541"/>
                <a:gd name="connsiteY185" fmla="*/ 762190 h 1018317"/>
                <a:gd name="connsiteX186" fmla="*/ 522161 w 907541"/>
                <a:gd name="connsiteY186" fmla="*/ 761048 h 1018317"/>
                <a:gd name="connsiteX187" fmla="*/ 528542 w 907541"/>
                <a:gd name="connsiteY187" fmla="*/ 756380 h 1018317"/>
                <a:gd name="connsiteX188" fmla="*/ 530066 w 907541"/>
                <a:gd name="connsiteY188" fmla="*/ 755142 h 1018317"/>
                <a:gd name="connsiteX189" fmla="*/ 535877 w 907541"/>
                <a:gd name="connsiteY189" fmla="*/ 749808 h 1018317"/>
                <a:gd name="connsiteX190" fmla="*/ 537305 w 907541"/>
                <a:gd name="connsiteY190" fmla="*/ 748379 h 1018317"/>
                <a:gd name="connsiteX191" fmla="*/ 542449 w 907541"/>
                <a:gd name="connsiteY191" fmla="*/ 742760 h 1018317"/>
                <a:gd name="connsiteX192" fmla="*/ 543973 w 907541"/>
                <a:gd name="connsiteY192" fmla="*/ 740950 h 1018317"/>
                <a:gd name="connsiteX193" fmla="*/ 548164 w 907541"/>
                <a:gd name="connsiteY193" fmla="*/ 735425 h 1018317"/>
                <a:gd name="connsiteX194" fmla="*/ 549974 w 907541"/>
                <a:gd name="connsiteY194" fmla="*/ 732949 h 1018317"/>
                <a:gd name="connsiteX195" fmla="*/ 552831 w 907541"/>
                <a:gd name="connsiteY195" fmla="*/ 728282 h 1018317"/>
                <a:gd name="connsiteX196" fmla="*/ 555117 w 907541"/>
                <a:gd name="connsiteY196" fmla="*/ 724376 h 1018317"/>
                <a:gd name="connsiteX197" fmla="*/ 555498 w 907541"/>
                <a:gd name="connsiteY197" fmla="*/ 723519 h 1018317"/>
                <a:gd name="connsiteX198" fmla="*/ 566547 w 907541"/>
                <a:gd name="connsiteY198" fmla="*/ 688086 h 1018317"/>
                <a:gd name="connsiteX199" fmla="*/ 622935 w 907541"/>
                <a:gd name="connsiteY199" fmla="*/ 688086 h 1018317"/>
                <a:gd name="connsiteX200" fmla="*/ 890778 w 907541"/>
                <a:gd name="connsiteY200" fmla="*/ 955929 h 1018317"/>
                <a:gd name="connsiteX201" fmla="*/ 890778 w 907541"/>
                <a:gd name="connsiteY201" fmla="*/ 1001173 h 101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</a:cxnLst>
              <a:rect l="l" t="t" r="r" b="b"/>
              <a:pathLst>
                <a:path w="907541" h="1018317">
                  <a:moveTo>
                    <a:pt x="724948" y="690086"/>
                  </a:moveTo>
                  <a:cubicBezTo>
                    <a:pt x="749046" y="656844"/>
                    <a:pt x="837152" y="517208"/>
                    <a:pt x="798671" y="296132"/>
                  </a:cubicBezTo>
                  <a:cubicBezTo>
                    <a:pt x="758285" y="123063"/>
                    <a:pt x="615029" y="44768"/>
                    <a:pt x="575310" y="26099"/>
                  </a:cubicBezTo>
                  <a:lnTo>
                    <a:pt x="575310" y="26099"/>
                  </a:lnTo>
                  <a:cubicBezTo>
                    <a:pt x="575215" y="26099"/>
                    <a:pt x="575120" y="26003"/>
                    <a:pt x="575024" y="26003"/>
                  </a:cubicBezTo>
                  <a:cubicBezTo>
                    <a:pt x="568833" y="23146"/>
                    <a:pt x="565214" y="21622"/>
                    <a:pt x="564928" y="21527"/>
                  </a:cubicBezTo>
                  <a:lnTo>
                    <a:pt x="564928" y="21527"/>
                  </a:lnTo>
                  <a:cubicBezTo>
                    <a:pt x="532733" y="8096"/>
                    <a:pt x="497586" y="0"/>
                    <a:pt x="460629" y="0"/>
                  </a:cubicBezTo>
                  <a:cubicBezTo>
                    <a:pt x="424053" y="0"/>
                    <a:pt x="388620" y="8287"/>
                    <a:pt x="356616" y="21622"/>
                  </a:cubicBezTo>
                  <a:lnTo>
                    <a:pt x="356616" y="21527"/>
                  </a:lnTo>
                  <a:cubicBezTo>
                    <a:pt x="356330" y="21622"/>
                    <a:pt x="352711" y="23051"/>
                    <a:pt x="346615" y="26003"/>
                  </a:cubicBezTo>
                  <a:cubicBezTo>
                    <a:pt x="346520" y="26003"/>
                    <a:pt x="346424" y="26099"/>
                    <a:pt x="346424" y="26099"/>
                  </a:cubicBezTo>
                  <a:lnTo>
                    <a:pt x="346424" y="26099"/>
                  </a:lnTo>
                  <a:cubicBezTo>
                    <a:pt x="306610" y="44672"/>
                    <a:pt x="163163" y="122968"/>
                    <a:pt x="122873" y="296132"/>
                  </a:cubicBezTo>
                  <a:cubicBezTo>
                    <a:pt x="85725" y="509207"/>
                    <a:pt x="166306" y="646652"/>
                    <a:pt x="193739" y="686086"/>
                  </a:cubicBezTo>
                  <a:cubicBezTo>
                    <a:pt x="81248" y="724186"/>
                    <a:pt x="0" y="830771"/>
                    <a:pt x="0" y="955929"/>
                  </a:cubicBezTo>
                  <a:lnTo>
                    <a:pt x="0" y="1018318"/>
                  </a:lnTo>
                  <a:lnTo>
                    <a:pt x="907542" y="1018318"/>
                  </a:lnTo>
                  <a:lnTo>
                    <a:pt x="907542" y="955929"/>
                  </a:lnTo>
                  <a:cubicBezTo>
                    <a:pt x="907542" y="834866"/>
                    <a:pt x="831628" y="731330"/>
                    <a:pt x="724948" y="690086"/>
                  </a:cubicBezTo>
                  <a:close/>
                  <a:moveTo>
                    <a:pt x="711137" y="685133"/>
                  </a:moveTo>
                  <a:cubicBezTo>
                    <a:pt x="683228" y="675989"/>
                    <a:pt x="653510" y="671036"/>
                    <a:pt x="622649" y="671036"/>
                  </a:cubicBezTo>
                  <a:lnTo>
                    <a:pt x="567119" y="671036"/>
                  </a:lnTo>
                  <a:lnTo>
                    <a:pt x="567119" y="614172"/>
                  </a:lnTo>
                  <a:cubicBezTo>
                    <a:pt x="659130" y="574929"/>
                    <a:pt x="725234" y="486632"/>
                    <a:pt x="732568" y="382143"/>
                  </a:cubicBezTo>
                  <a:cubicBezTo>
                    <a:pt x="759619" y="379000"/>
                    <a:pt x="781812" y="360236"/>
                    <a:pt x="790099" y="335185"/>
                  </a:cubicBezTo>
                  <a:cubicBezTo>
                    <a:pt x="813816" y="539306"/>
                    <a:pt x="727710" y="663416"/>
                    <a:pt x="711137" y="685133"/>
                  </a:cubicBezTo>
                  <a:close/>
                  <a:moveTo>
                    <a:pt x="369570" y="601599"/>
                  </a:moveTo>
                  <a:lnTo>
                    <a:pt x="360998" y="598265"/>
                  </a:lnTo>
                  <a:cubicBezTo>
                    <a:pt x="269367" y="559499"/>
                    <a:pt x="205073" y="468630"/>
                    <a:pt x="205073" y="363093"/>
                  </a:cubicBezTo>
                  <a:lnTo>
                    <a:pt x="205073" y="271463"/>
                  </a:lnTo>
                  <a:cubicBezTo>
                    <a:pt x="205073" y="258413"/>
                    <a:pt x="206121" y="245555"/>
                    <a:pt x="208026" y="233077"/>
                  </a:cubicBezTo>
                  <a:lnTo>
                    <a:pt x="217361" y="226695"/>
                  </a:lnTo>
                  <a:cubicBezTo>
                    <a:pt x="258223" y="198787"/>
                    <a:pt x="309086" y="164116"/>
                    <a:pt x="383000" y="140208"/>
                  </a:cubicBezTo>
                  <a:cubicBezTo>
                    <a:pt x="424434" y="126778"/>
                    <a:pt x="446056" y="78867"/>
                    <a:pt x="456533" y="44482"/>
                  </a:cubicBezTo>
                  <a:cubicBezTo>
                    <a:pt x="466916" y="79058"/>
                    <a:pt x="489014" y="129159"/>
                    <a:pt x="532257" y="142875"/>
                  </a:cubicBezTo>
                  <a:cubicBezTo>
                    <a:pt x="607505" y="166783"/>
                    <a:pt x="659321" y="201549"/>
                    <a:pt x="700945" y="229362"/>
                  </a:cubicBezTo>
                  <a:lnTo>
                    <a:pt x="713518" y="237744"/>
                  </a:lnTo>
                  <a:cubicBezTo>
                    <a:pt x="714947" y="248793"/>
                    <a:pt x="715994" y="260033"/>
                    <a:pt x="715994" y="271463"/>
                  </a:cubicBezTo>
                  <a:lnTo>
                    <a:pt x="715994" y="363093"/>
                  </a:lnTo>
                  <a:cubicBezTo>
                    <a:pt x="715994" y="467582"/>
                    <a:pt x="652844" y="557689"/>
                    <a:pt x="562737" y="597122"/>
                  </a:cubicBezTo>
                  <a:lnTo>
                    <a:pt x="555308" y="600075"/>
                  </a:lnTo>
                  <a:cubicBezTo>
                    <a:pt x="495967" y="624078"/>
                    <a:pt x="429197" y="624554"/>
                    <a:pt x="369570" y="601599"/>
                  </a:cubicBezTo>
                  <a:close/>
                  <a:moveTo>
                    <a:pt x="549974" y="620649"/>
                  </a:moveTo>
                  <a:lnTo>
                    <a:pt x="549974" y="674561"/>
                  </a:lnTo>
                  <a:lnTo>
                    <a:pt x="549783" y="679228"/>
                  </a:lnTo>
                  <a:cubicBezTo>
                    <a:pt x="549497" y="685038"/>
                    <a:pt x="548640" y="690753"/>
                    <a:pt x="547307" y="696278"/>
                  </a:cubicBezTo>
                  <a:cubicBezTo>
                    <a:pt x="546640" y="698945"/>
                    <a:pt x="545878" y="701516"/>
                    <a:pt x="545021" y="703993"/>
                  </a:cubicBezTo>
                  <a:cubicBezTo>
                    <a:pt x="544925" y="704279"/>
                    <a:pt x="544735" y="704564"/>
                    <a:pt x="544640" y="704850"/>
                  </a:cubicBezTo>
                  <a:cubicBezTo>
                    <a:pt x="543878" y="707041"/>
                    <a:pt x="542925" y="709232"/>
                    <a:pt x="541973" y="711327"/>
                  </a:cubicBezTo>
                  <a:cubicBezTo>
                    <a:pt x="541687" y="711994"/>
                    <a:pt x="541401" y="712565"/>
                    <a:pt x="541020" y="713232"/>
                  </a:cubicBezTo>
                  <a:cubicBezTo>
                    <a:pt x="540163" y="714947"/>
                    <a:pt x="539306" y="716661"/>
                    <a:pt x="538353" y="718376"/>
                  </a:cubicBezTo>
                  <a:cubicBezTo>
                    <a:pt x="537782" y="719328"/>
                    <a:pt x="537115" y="720376"/>
                    <a:pt x="536543" y="721328"/>
                  </a:cubicBezTo>
                  <a:cubicBezTo>
                    <a:pt x="535781" y="722567"/>
                    <a:pt x="534924" y="723900"/>
                    <a:pt x="534067" y="725138"/>
                  </a:cubicBezTo>
                  <a:cubicBezTo>
                    <a:pt x="533210" y="726377"/>
                    <a:pt x="532257" y="727615"/>
                    <a:pt x="531305" y="728853"/>
                  </a:cubicBezTo>
                  <a:cubicBezTo>
                    <a:pt x="530638" y="729710"/>
                    <a:pt x="529971" y="730663"/>
                    <a:pt x="529209" y="731520"/>
                  </a:cubicBezTo>
                  <a:cubicBezTo>
                    <a:pt x="527971" y="732949"/>
                    <a:pt x="526733" y="734378"/>
                    <a:pt x="525399" y="735711"/>
                  </a:cubicBezTo>
                  <a:cubicBezTo>
                    <a:pt x="524923" y="736283"/>
                    <a:pt x="524256" y="736949"/>
                    <a:pt x="523780" y="737426"/>
                  </a:cubicBezTo>
                  <a:cubicBezTo>
                    <a:pt x="522256" y="738950"/>
                    <a:pt x="520637" y="740378"/>
                    <a:pt x="519017" y="741807"/>
                  </a:cubicBezTo>
                  <a:cubicBezTo>
                    <a:pt x="518541" y="742188"/>
                    <a:pt x="518160" y="742569"/>
                    <a:pt x="517779" y="742950"/>
                  </a:cubicBezTo>
                  <a:cubicBezTo>
                    <a:pt x="515969" y="744379"/>
                    <a:pt x="513969" y="745903"/>
                    <a:pt x="512159" y="747236"/>
                  </a:cubicBezTo>
                  <a:cubicBezTo>
                    <a:pt x="511778" y="747522"/>
                    <a:pt x="511588" y="747713"/>
                    <a:pt x="511207" y="747903"/>
                  </a:cubicBezTo>
                  <a:cubicBezTo>
                    <a:pt x="509111" y="749237"/>
                    <a:pt x="507111" y="750570"/>
                    <a:pt x="504825" y="751713"/>
                  </a:cubicBezTo>
                  <a:cubicBezTo>
                    <a:pt x="504539" y="751904"/>
                    <a:pt x="504254" y="752094"/>
                    <a:pt x="503968" y="752189"/>
                  </a:cubicBezTo>
                  <a:cubicBezTo>
                    <a:pt x="501872" y="753428"/>
                    <a:pt x="499586" y="754380"/>
                    <a:pt x="497300" y="755333"/>
                  </a:cubicBezTo>
                  <a:cubicBezTo>
                    <a:pt x="496919" y="755523"/>
                    <a:pt x="496634" y="755713"/>
                    <a:pt x="496348" y="755713"/>
                  </a:cubicBezTo>
                  <a:cubicBezTo>
                    <a:pt x="494157" y="756666"/>
                    <a:pt x="491871" y="757428"/>
                    <a:pt x="489585" y="758190"/>
                  </a:cubicBezTo>
                  <a:cubicBezTo>
                    <a:pt x="489204" y="758381"/>
                    <a:pt x="488728" y="758571"/>
                    <a:pt x="488347" y="758571"/>
                  </a:cubicBezTo>
                  <a:cubicBezTo>
                    <a:pt x="486156" y="759238"/>
                    <a:pt x="483870" y="759809"/>
                    <a:pt x="481679" y="760286"/>
                  </a:cubicBezTo>
                  <a:cubicBezTo>
                    <a:pt x="481108" y="760381"/>
                    <a:pt x="480536" y="760571"/>
                    <a:pt x="480060" y="760762"/>
                  </a:cubicBezTo>
                  <a:cubicBezTo>
                    <a:pt x="477869" y="761143"/>
                    <a:pt x="475583" y="761524"/>
                    <a:pt x="473297" y="761810"/>
                  </a:cubicBezTo>
                  <a:cubicBezTo>
                    <a:pt x="472726" y="761905"/>
                    <a:pt x="472059" y="762000"/>
                    <a:pt x="471392" y="762095"/>
                  </a:cubicBezTo>
                  <a:cubicBezTo>
                    <a:pt x="468440" y="762381"/>
                    <a:pt x="465582" y="762572"/>
                    <a:pt x="462534" y="762572"/>
                  </a:cubicBezTo>
                  <a:cubicBezTo>
                    <a:pt x="459581" y="762572"/>
                    <a:pt x="456629" y="762381"/>
                    <a:pt x="453676" y="762095"/>
                  </a:cubicBezTo>
                  <a:cubicBezTo>
                    <a:pt x="453104" y="762000"/>
                    <a:pt x="452438" y="761905"/>
                    <a:pt x="451771" y="761810"/>
                  </a:cubicBezTo>
                  <a:cubicBezTo>
                    <a:pt x="449485" y="761524"/>
                    <a:pt x="447199" y="761238"/>
                    <a:pt x="445008" y="760762"/>
                  </a:cubicBezTo>
                  <a:cubicBezTo>
                    <a:pt x="444437" y="760667"/>
                    <a:pt x="443865" y="760476"/>
                    <a:pt x="443389" y="760286"/>
                  </a:cubicBezTo>
                  <a:cubicBezTo>
                    <a:pt x="441198" y="759809"/>
                    <a:pt x="438817" y="759238"/>
                    <a:pt x="436721" y="758571"/>
                  </a:cubicBezTo>
                  <a:cubicBezTo>
                    <a:pt x="436245" y="758381"/>
                    <a:pt x="435864" y="758190"/>
                    <a:pt x="435483" y="758190"/>
                  </a:cubicBezTo>
                  <a:cubicBezTo>
                    <a:pt x="433197" y="757428"/>
                    <a:pt x="430911" y="756666"/>
                    <a:pt x="428720" y="755713"/>
                  </a:cubicBezTo>
                  <a:cubicBezTo>
                    <a:pt x="428339" y="755523"/>
                    <a:pt x="428054" y="755333"/>
                    <a:pt x="427768" y="755333"/>
                  </a:cubicBezTo>
                  <a:cubicBezTo>
                    <a:pt x="425577" y="754285"/>
                    <a:pt x="423291" y="753237"/>
                    <a:pt x="421100" y="752189"/>
                  </a:cubicBezTo>
                  <a:cubicBezTo>
                    <a:pt x="420815" y="751999"/>
                    <a:pt x="420529" y="751808"/>
                    <a:pt x="420243" y="751713"/>
                  </a:cubicBezTo>
                  <a:cubicBezTo>
                    <a:pt x="418148" y="750475"/>
                    <a:pt x="415957" y="749237"/>
                    <a:pt x="413861" y="747903"/>
                  </a:cubicBezTo>
                  <a:cubicBezTo>
                    <a:pt x="413480" y="747617"/>
                    <a:pt x="413290" y="747427"/>
                    <a:pt x="412909" y="747236"/>
                  </a:cubicBezTo>
                  <a:cubicBezTo>
                    <a:pt x="410909" y="745903"/>
                    <a:pt x="409099" y="744474"/>
                    <a:pt x="407289" y="742950"/>
                  </a:cubicBezTo>
                  <a:cubicBezTo>
                    <a:pt x="406813" y="742569"/>
                    <a:pt x="406432" y="742283"/>
                    <a:pt x="406051" y="741807"/>
                  </a:cubicBezTo>
                  <a:cubicBezTo>
                    <a:pt x="404432" y="740474"/>
                    <a:pt x="402812" y="738950"/>
                    <a:pt x="401288" y="737426"/>
                  </a:cubicBezTo>
                  <a:cubicBezTo>
                    <a:pt x="400717" y="736854"/>
                    <a:pt x="400145" y="736283"/>
                    <a:pt x="399669" y="735711"/>
                  </a:cubicBezTo>
                  <a:cubicBezTo>
                    <a:pt x="398431" y="734378"/>
                    <a:pt x="397097" y="732949"/>
                    <a:pt x="395859" y="731520"/>
                  </a:cubicBezTo>
                  <a:cubicBezTo>
                    <a:pt x="395192" y="730663"/>
                    <a:pt x="394525" y="729710"/>
                    <a:pt x="393764" y="728853"/>
                  </a:cubicBezTo>
                  <a:cubicBezTo>
                    <a:pt x="392811" y="727615"/>
                    <a:pt x="391859" y="726472"/>
                    <a:pt x="391001" y="725138"/>
                  </a:cubicBezTo>
                  <a:cubicBezTo>
                    <a:pt x="390144" y="723900"/>
                    <a:pt x="389382" y="722662"/>
                    <a:pt x="388525" y="721328"/>
                  </a:cubicBezTo>
                  <a:cubicBezTo>
                    <a:pt x="387953" y="720376"/>
                    <a:pt x="387287" y="719423"/>
                    <a:pt x="386715" y="718376"/>
                  </a:cubicBezTo>
                  <a:cubicBezTo>
                    <a:pt x="385763" y="716661"/>
                    <a:pt x="384905" y="714947"/>
                    <a:pt x="384048" y="713232"/>
                  </a:cubicBezTo>
                  <a:cubicBezTo>
                    <a:pt x="383667" y="712661"/>
                    <a:pt x="383476" y="711994"/>
                    <a:pt x="383096" y="711327"/>
                  </a:cubicBezTo>
                  <a:cubicBezTo>
                    <a:pt x="382143" y="709232"/>
                    <a:pt x="381286" y="707041"/>
                    <a:pt x="380429" y="704850"/>
                  </a:cubicBezTo>
                  <a:cubicBezTo>
                    <a:pt x="380333" y="704564"/>
                    <a:pt x="380143" y="704279"/>
                    <a:pt x="380048" y="703993"/>
                  </a:cubicBezTo>
                  <a:cubicBezTo>
                    <a:pt x="379190" y="701421"/>
                    <a:pt x="378428" y="698849"/>
                    <a:pt x="377762" y="696278"/>
                  </a:cubicBezTo>
                  <a:cubicBezTo>
                    <a:pt x="376428" y="690753"/>
                    <a:pt x="375666" y="685133"/>
                    <a:pt x="375285" y="679228"/>
                  </a:cubicBezTo>
                  <a:lnTo>
                    <a:pt x="375095" y="674561"/>
                  </a:lnTo>
                  <a:lnTo>
                    <a:pt x="375095" y="621983"/>
                  </a:lnTo>
                  <a:cubicBezTo>
                    <a:pt x="395764" y="628840"/>
                    <a:pt x="417481" y="633222"/>
                    <a:pt x="439960" y="634937"/>
                  </a:cubicBezTo>
                  <a:cubicBezTo>
                    <a:pt x="440341" y="634937"/>
                    <a:pt x="440626" y="635032"/>
                    <a:pt x="440912" y="635032"/>
                  </a:cubicBezTo>
                  <a:cubicBezTo>
                    <a:pt x="447389" y="635508"/>
                    <a:pt x="454057" y="635794"/>
                    <a:pt x="460629" y="635794"/>
                  </a:cubicBezTo>
                  <a:cubicBezTo>
                    <a:pt x="491966" y="635794"/>
                    <a:pt x="521970" y="630365"/>
                    <a:pt x="549974" y="620649"/>
                  </a:cubicBezTo>
                  <a:close/>
                  <a:moveTo>
                    <a:pt x="187928" y="262795"/>
                  </a:moveTo>
                  <a:lnTo>
                    <a:pt x="187928" y="271463"/>
                  </a:lnTo>
                  <a:lnTo>
                    <a:pt x="187928" y="363093"/>
                  </a:lnTo>
                  <a:lnTo>
                    <a:pt x="187928" y="364712"/>
                  </a:lnTo>
                  <a:cubicBezTo>
                    <a:pt x="163544" y="360617"/>
                    <a:pt x="144780" y="339376"/>
                    <a:pt x="144780" y="313754"/>
                  </a:cubicBezTo>
                  <a:cubicBezTo>
                    <a:pt x="144780" y="288131"/>
                    <a:pt x="163449" y="266891"/>
                    <a:pt x="187928" y="262795"/>
                  </a:cubicBezTo>
                  <a:close/>
                  <a:moveTo>
                    <a:pt x="776478" y="313754"/>
                  </a:moveTo>
                  <a:cubicBezTo>
                    <a:pt x="776478" y="339376"/>
                    <a:pt x="757809" y="360617"/>
                    <a:pt x="733330" y="364712"/>
                  </a:cubicBezTo>
                  <a:lnTo>
                    <a:pt x="733330" y="363093"/>
                  </a:lnTo>
                  <a:lnTo>
                    <a:pt x="733330" y="271463"/>
                  </a:lnTo>
                  <a:lnTo>
                    <a:pt x="733330" y="262795"/>
                  </a:lnTo>
                  <a:cubicBezTo>
                    <a:pt x="757714" y="266891"/>
                    <a:pt x="776478" y="288131"/>
                    <a:pt x="776478" y="313754"/>
                  </a:cubicBezTo>
                  <a:close/>
                  <a:moveTo>
                    <a:pt x="562451" y="35719"/>
                  </a:moveTo>
                  <a:cubicBezTo>
                    <a:pt x="566642" y="37529"/>
                    <a:pt x="570833" y="39434"/>
                    <a:pt x="574929" y="41529"/>
                  </a:cubicBezTo>
                  <a:cubicBezTo>
                    <a:pt x="615791" y="61722"/>
                    <a:pt x="729425" y="128873"/>
                    <a:pt x="775335" y="266224"/>
                  </a:cubicBezTo>
                  <a:cubicBezTo>
                    <a:pt x="762953" y="255937"/>
                    <a:pt x="744569" y="241554"/>
                    <a:pt x="721424" y="226219"/>
                  </a:cubicBezTo>
                  <a:lnTo>
                    <a:pt x="708660" y="217646"/>
                  </a:lnTo>
                  <a:cubicBezTo>
                    <a:pt x="666274" y="189262"/>
                    <a:pt x="613601" y="154019"/>
                    <a:pt x="536543" y="129445"/>
                  </a:cubicBezTo>
                  <a:cubicBezTo>
                    <a:pt x="487966" y="114014"/>
                    <a:pt x="468916" y="40862"/>
                    <a:pt x="463772" y="16288"/>
                  </a:cubicBezTo>
                  <a:cubicBezTo>
                    <a:pt x="463772" y="16193"/>
                    <a:pt x="463772" y="16097"/>
                    <a:pt x="463868" y="16002"/>
                  </a:cubicBezTo>
                  <a:cubicBezTo>
                    <a:pt x="498634" y="16383"/>
                    <a:pt x="531781" y="22670"/>
                    <a:pt x="561975" y="35433"/>
                  </a:cubicBezTo>
                  <a:cubicBezTo>
                    <a:pt x="562070" y="35528"/>
                    <a:pt x="562261" y="35624"/>
                    <a:pt x="562451" y="35719"/>
                  </a:cubicBezTo>
                  <a:close/>
                  <a:moveTo>
                    <a:pt x="341471" y="44101"/>
                  </a:moveTo>
                  <a:cubicBezTo>
                    <a:pt x="345376" y="42005"/>
                    <a:pt x="349377" y="40100"/>
                    <a:pt x="353378" y="38291"/>
                  </a:cubicBezTo>
                  <a:cubicBezTo>
                    <a:pt x="354140" y="37910"/>
                    <a:pt x="354711" y="37719"/>
                    <a:pt x="355378" y="37338"/>
                  </a:cubicBezTo>
                  <a:cubicBezTo>
                    <a:pt x="384334" y="24479"/>
                    <a:pt x="416147" y="17431"/>
                    <a:pt x="449580" y="16193"/>
                  </a:cubicBezTo>
                  <a:cubicBezTo>
                    <a:pt x="449580" y="16383"/>
                    <a:pt x="449675" y="16574"/>
                    <a:pt x="449675" y="16764"/>
                  </a:cubicBezTo>
                  <a:cubicBezTo>
                    <a:pt x="443770" y="43910"/>
                    <a:pt x="424720" y="111824"/>
                    <a:pt x="378905" y="126683"/>
                  </a:cubicBezTo>
                  <a:cubicBezTo>
                    <a:pt x="303276" y="151257"/>
                    <a:pt x="251555" y="186500"/>
                    <a:pt x="209931" y="214884"/>
                  </a:cubicBezTo>
                  <a:lnTo>
                    <a:pt x="197358" y="223456"/>
                  </a:lnTo>
                  <a:cubicBezTo>
                    <a:pt x="176784" y="237363"/>
                    <a:pt x="159925" y="250508"/>
                    <a:pt x="147923" y="260604"/>
                  </a:cubicBezTo>
                  <a:cubicBezTo>
                    <a:pt x="193262" y="132207"/>
                    <a:pt x="297561" y="66675"/>
                    <a:pt x="341471" y="44101"/>
                  </a:cubicBezTo>
                  <a:close/>
                  <a:moveTo>
                    <a:pt x="131350" y="335661"/>
                  </a:moveTo>
                  <a:cubicBezTo>
                    <a:pt x="139732" y="360521"/>
                    <a:pt x="161830" y="379000"/>
                    <a:pt x="188690" y="382143"/>
                  </a:cubicBezTo>
                  <a:cubicBezTo>
                    <a:pt x="195929" y="487966"/>
                    <a:pt x="263938" y="577310"/>
                    <a:pt x="357854" y="615601"/>
                  </a:cubicBezTo>
                  <a:lnTo>
                    <a:pt x="357854" y="671036"/>
                  </a:lnTo>
                  <a:lnTo>
                    <a:pt x="284893" y="671036"/>
                  </a:lnTo>
                  <a:cubicBezTo>
                    <a:pt x="258128" y="671036"/>
                    <a:pt x="232315" y="674846"/>
                    <a:pt x="207740" y="681704"/>
                  </a:cubicBezTo>
                  <a:cubicBezTo>
                    <a:pt x="186404" y="652272"/>
                    <a:pt x="108871" y="530352"/>
                    <a:pt x="131350" y="335661"/>
                  </a:cubicBezTo>
                  <a:close/>
                  <a:moveTo>
                    <a:pt x="890683" y="1001173"/>
                  </a:moveTo>
                  <a:lnTo>
                    <a:pt x="890397" y="1001173"/>
                  </a:lnTo>
                  <a:lnTo>
                    <a:pt x="17145" y="1001173"/>
                  </a:lnTo>
                  <a:lnTo>
                    <a:pt x="17145" y="955929"/>
                  </a:lnTo>
                  <a:cubicBezTo>
                    <a:pt x="17145" y="808196"/>
                    <a:pt x="137255" y="688086"/>
                    <a:pt x="284988" y="688086"/>
                  </a:cubicBezTo>
                  <a:lnTo>
                    <a:pt x="358807" y="688086"/>
                  </a:lnTo>
                  <a:cubicBezTo>
                    <a:pt x="360331" y="700754"/>
                    <a:pt x="364236" y="712661"/>
                    <a:pt x="369856" y="723519"/>
                  </a:cubicBezTo>
                  <a:cubicBezTo>
                    <a:pt x="370046" y="723805"/>
                    <a:pt x="370142" y="724090"/>
                    <a:pt x="370332" y="724376"/>
                  </a:cubicBezTo>
                  <a:cubicBezTo>
                    <a:pt x="370999" y="725710"/>
                    <a:pt x="371856" y="727043"/>
                    <a:pt x="372618" y="728282"/>
                  </a:cubicBezTo>
                  <a:cubicBezTo>
                    <a:pt x="373571" y="729806"/>
                    <a:pt x="374523" y="731425"/>
                    <a:pt x="375475" y="732949"/>
                  </a:cubicBezTo>
                  <a:cubicBezTo>
                    <a:pt x="376047" y="733806"/>
                    <a:pt x="376714" y="734568"/>
                    <a:pt x="377285" y="735425"/>
                  </a:cubicBezTo>
                  <a:cubicBezTo>
                    <a:pt x="378619" y="737330"/>
                    <a:pt x="380048" y="739235"/>
                    <a:pt x="381476" y="740950"/>
                  </a:cubicBezTo>
                  <a:cubicBezTo>
                    <a:pt x="381953" y="741521"/>
                    <a:pt x="382524" y="742188"/>
                    <a:pt x="383000" y="742760"/>
                  </a:cubicBezTo>
                  <a:cubicBezTo>
                    <a:pt x="384620" y="744760"/>
                    <a:pt x="386334" y="746570"/>
                    <a:pt x="388144" y="748379"/>
                  </a:cubicBezTo>
                  <a:cubicBezTo>
                    <a:pt x="388620" y="748856"/>
                    <a:pt x="389096" y="749332"/>
                    <a:pt x="389573" y="749808"/>
                  </a:cubicBezTo>
                  <a:cubicBezTo>
                    <a:pt x="391478" y="751618"/>
                    <a:pt x="393383" y="753428"/>
                    <a:pt x="395383" y="755142"/>
                  </a:cubicBezTo>
                  <a:cubicBezTo>
                    <a:pt x="395859" y="755523"/>
                    <a:pt x="396431" y="755999"/>
                    <a:pt x="396907" y="756380"/>
                  </a:cubicBezTo>
                  <a:cubicBezTo>
                    <a:pt x="399002" y="758000"/>
                    <a:pt x="401098" y="759619"/>
                    <a:pt x="403289" y="761048"/>
                  </a:cubicBezTo>
                  <a:cubicBezTo>
                    <a:pt x="403860" y="761429"/>
                    <a:pt x="404432" y="761810"/>
                    <a:pt x="405003" y="762190"/>
                  </a:cubicBezTo>
                  <a:cubicBezTo>
                    <a:pt x="407099" y="763619"/>
                    <a:pt x="409385" y="764953"/>
                    <a:pt x="411671" y="766191"/>
                  </a:cubicBezTo>
                  <a:cubicBezTo>
                    <a:pt x="412337" y="766572"/>
                    <a:pt x="412909" y="766953"/>
                    <a:pt x="413671" y="767334"/>
                  </a:cubicBezTo>
                  <a:cubicBezTo>
                    <a:pt x="415862" y="768572"/>
                    <a:pt x="418148" y="769525"/>
                    <a:pt x="420434" y="770573"/>
                  </a:cubicBezTo>
                  <a:cubicBezTo>
                    <a:pt x="421196" y="770954"/>
                    <a:pt x="421958" y="771239"/>
                    <a:pt x="422720" y="771620"/>
                  </a:cubicBezTo>
                  <a:cubicBezTo>
                    <a:pt x="424910" y="772573"/>
                    <a:pt x="427292" y="773335"/>
                    <a:pt x="429578" y="774097"/>
                  </a:cubicBezTo>
                  <a:cubicBezTo>
                    <a:pt x="430435" y="774383"/>
                    <a:pt x="431292" y="774668"/>
                    <a:pt x="432245" y="774954"/>
                  </a:cubicBezTo>
                  <a:cubicBezTo>
                    <a:pt x="434531" y="775621"/>
                    <a:pt x="436912" y="776192"/>
                    <a:pt x="439198" y="776764"/>
                  </a:cubicBezTo>
                  <a:cubicBezTo>
                    <a:pt x="440150" y="777050"/>
                    <a:pt x="441103" y="777240"/>
                    <a:pt x="442150" y="777431"/>
                  </a:cubicBezTo>
                  <a:cubicBezTo>
                    <a:pt x="444532" y="777907"/>
                    <a:pt x="447008" y="778193"/>
                    <a:pt x="449485" y="778574"/>
                  </a:cubicBezTo>
                  <a:cubicBezTo>
                    <a:pt x="450437" y="778669"/>
                    <a:pt x="451390" y="778859"/>
                    <a:pt x="452342" y="778955"/>
                  </a:cubicBezTo>
                  <a:cubicBezTo>
                    <a:pt x="455771" y="779336"/>
                    <a:pt x="459200" y="779431"/>
                    <a:pt x="462725" y="779431"/>
                  </a:cubicBezTo>
                  <a:cubicBezTo>
                    <a:pt x="466249" y="779431"/>
                    <a:pt x="469678" y="779240"/>
                    <a:pt x="473107" y="778955"/>
                  </a:cubicBezTo>
                  <a:cubicBezTo>
                    <a:pt x="474059" y="778859"/>
                    <a:pt x="475012" y="778669"/>
                    <a:pt x="475964" y="778574"/>
                  </a:cubicBezTo>
                  <a:cubicBezTo>
                    <a:pt x="478441" y="778193"/>
                    <a:pt x="480822" y="777907"/>
                    <a:pt x="483299" y="777431"/>
                  </a:cubicBezTo>
                  <a:cubicBezTo>
                    <a:pt x="484251" y="777240"/>
                    <a:pt x="485204" y="777050"/>
                    <a:pt x="486251" y="776764"/>
                  </a:cubicBezTo>
                  <a:cubicBezTo>
                    <a:pt x="488537" y="776288"/>
                    <a:pt x="490919" y="775621"/>
                    <a:pt x="493205" y="774954"/>
                  </a:cubicBezTo>
                  <a:cubicBezTo>
                    <a:pt x="494062" y="774668"/>
                    <a:pt x="494919" y="774383"/>
                    <a:pt x="495872" y="774097"/>
                  </a:cubicBezTo>
                  <a:cubicBezTo>
                    <a:pt x="498158" y="773335"/>
                    <a:pt x="500539" y="772478"/>
                    <a:pt x="502730" y="771620"/>
                  </a:cubicBezTo>
                  <a:cubicBezTo>
                    <a:pt x="503492" y="771239"/>
                    <a:pt x="504254" y="770954"/>
                    <a:pt x="505016" y="770573"/>
                  </a:cubicBezTo>
                  <a:cubicBezTo>
                    <a:pt x="507301" y="769525"/>
                    <a:pt x="509683" y="768477"/>
                    <a:pt x="511778" y="767334"/>
                  </a:cubicBezTo>
                  <a:cubicBezTo>
                    <a:pt x="512445" y="766953"/>
                    <a:pt x="513017" y="766667"/>
                    <a:pt x="513779" y="766191"/>
                  </a:cubicBezTo>
                  <a:cubicBezTo>
                    <a:pt x="516065" y="764953"/>
                    <a:pt x="518255" y="763524"/>
                    <a:pt x="520446" y="762190"/>
                  </a:cubicBezTo>
                  <a:cubicBezTo>
                    <a:pt x="521018" y="761810"/>
                    <a:pt x="521589" y="761429"/>
                    <a:pt x="522161" y="761048"/>
                  </a:cubicBezTo>
                  <a:cubicBezTo>
                    <a:pt x="524256" y="759524"/>
                    <a:pt x="526447" y="758000"/>
                    <a:pt x="528542" y="756380"/>
                  </a:cubicBezTo>
                  <a:cubicBezTo>
                    <a:pt x="529019" y="755999"/>
                    <a:pt x="529590" y="755618"/>
                    <a:pt x="530066" y="755142"/>
                  </a:cubicBezTo>
                  <a:cubicBezTo>
                    <a:pt x="532162" y="753428"/>
                    <a:pt x="533972" y="751713"/>
                    <a:pt x="535877" y="749808"/>
                  </a:cubicBezTo>
                  <a:cubicBezTo>
                    <a:pt x="536353" y="749332"/>
                    <a:pt x="536829" y="748856"/>
                    <a:pt x="537305" y="748379"/>
                  </a:cubicBezTo>
                  <a:cubicBezTo>
                    <a:pt x="539115" y="746570"/>
                    <a:pt x="540830" y="744665"/>
                    <a:pt x="542449" y="742760"/>
                  </a:cubicBezTo>
                  <a:cubicBezTo>
                    <a:pt x="542925" y="742188"/>
                    <a:pt x="543497" y="741521"/>
                    <a:pt x="543973" y="740950"/>
                  </a:cubicBezTo>
                  <a:cubicBezTo>
                    <a:pt x="545402" y="739140"/>
                    <a:pt x="546830" y="737235"/>
                    <a:pt x="548164" y="735425"/>
                  </a:cubicBezTo>
                  <a:cubicBezTo>
                    <a:pt x="548735" y="734568"/>
                    <a:pt x="549402" y="733806"/>
                    <a:pt x="549974" y="732949"/>
                  </a:cubicBezTo>
                  <a:cubicBezTo>
                    <a:pt x="551021" y="731425"/>
                    <a:pt x="551879" y="729901"/>
                    <a:pt x="552831" y="728282"/>
                  </a:cubicBezTo>
                  <a:cubicBezTo>
                    <a:pt x="553593" y="727043"/>
                    <a:pt x="554450" y="725710"/>
                    <a:pt x="555117" y="724376"/>
                  </a:cubicBezTo>
                  <a:cubicBezTo>
                    <a:pt x="555308" y="724090"/>
                    <a:pt x="555403" y="723805"/>
                    <a:pt x="555498" y="723519"/>
                  </a:cubicBezTo>
                  <a:cubicBezTo>
                    <a:pt x="561118" y="712661"/>
                    <a:pt x="565023" y="700754"/>
                    <a:pt x="566547" y="688086"/>
                  </a:cubicBezTo>
                  <a:lnTo>
                    <a:pt x="622935" y="688086"/>
                  </a:lnTo>
                  <a:cubicBezTo>
                    <a:pt x="770668" y="688086"/>
                    <a:pt x="890778" y="808196"/>
                    <a:pt x="890778" y="955929"/>
                  </a:cubicBezTo>
                  <a:lnTo>
                    <a:pt x="890778" y="1001173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12" name="Freihandform: Form 211">
              <a:extLst>
                <a:ext uri="{FF2B5EF4-FFF2-40B4-BE49-F238E27FC236}">
                  <a16:creationId xmlns:a16="http://schemas.microsoft.com/office/drawing/2014/main" id="{2CDD802E-A5C0-45F8-ABF9-ECFDEB4630E3}"/>
                </a:ext>
              </a:extLst>
            </p:cNvPr>
            <p:cNvSpPr/>
            <p:nvPr/>
          </p:nvSpPr>
          <p:spPr bwMode="gray">
            <a:xfrm>
              <a:off x="8399631" y="2496309"/>
              <a:ext cx="6802" cy="6802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13" name="Freihandform: Form 212">
              <a:extLst>
                <a:ext uri="{FF2B5EF4-FFF2-40B4-BE49-F238E27FC236}">
                  <a16:creationId xmlns:a16="http://schemas.microsoft.com/office/drawing/2014/main" id="{33550EF8-D3C4-46FD-8FB1-8C238A9C8717}"/>
                </a:ext>
              </a:extLst>
            </p:cNvPr>
            <p:cNvSpPr/>
            <p:nvPr/>
          </p:nvSpPr>
          <p:spPr bwMode="gray">
            <a:xfrm>
              <a:off x="8399631" y="2496309"/>
              <a:ext cx="6802" cy="6802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345737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3" dur="2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3" dur="2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9" dur="250" fill="hold"/>
                                            <p:tgtEl>
                                              <p:spTgt spid="42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2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250" fill="hold"/>
                                            <p:tgtEl>
                                              <p:spTgt spid="42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HG">
            <a:extLst>
              <a:ext uri="{FF2B5EF4-FFF2-40B4-BE49-F238E27FC236}">
                <a16:creationId xmlns:a16="http://schemas.microsoft.com/office/drawing/2014/main" id="{64CDBCE6-41AA-43AC-9867-988F0C6F0A2C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35" name="Titel">
            <a:extLst>
              <a:ext uri="{FF2B5EF4-FFF2-40B4-BE49-F238E27FC236}">
                <a16:creationId xmlns:a16="http://schemas.microsoft.com/office/drawing/2014/main" id="{B4FD28D8-BBBA-479D-9869-F34EADB21C07}"/>
              </a:ext>
            </a:extLst>
          </p:cNvPr>
          <p:cNvSpPr txBox="1"/>
          <p:nvPr/>
        </p:nvSpPr>
        <p:spPr bwMode="gray">
          <a:xfrm>
            <a:off x="540000" y="2801325"/>
            <a:ext cx="3402441" cy="1551600"/>
          </a:xfrm>
          <a:prstGeom prst="rect">
            <a:avLst/>
          </a:prstGeom>
        </p:spPr>
        <p:txBody>
          <a:bodyPr wrap="none" lIns="0" tIns="0" rIns="0" bIns="0" rtlCol="0" anchor="b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2900" cap="all" dirty="0">
                <a:solidFill>
                  <a:srgbClr val="DCE04B"/>
                </a:solidFill>
              </a:rPr>
              <a:t>Nutzungsrechte </a:t>
            </a:r>
            <a:br>
              <a:rPr lang="de-DE" sz="2900" cap="all" dirty="0">
                <a:solidFill>
                  <a:srgbClr val="DCE04B"/>
                </a:solidFill>
              </a:rPr>
            </a:br>
            <a:r>
              <a:rPr lang="de-DE" sz="2900" cap="all" dirty="0">
                <a:solidFill>
                  <a:srgbClr val="DCE04B"/>
                </a:solidFill>
              </a:rPr>
              <a:t>an sog. „Pflicht-</a:t>
            </a:r>
            <a:br>
              <a:rPr lang="de-DE" sz="2900" cap="all" dirty="0">
                <a:solidFill>
                  <a:srgbClr val="DCE04B"/>
                </a:solidFill>
              </a:rPr>
            </a:br>
            <a:r>
              <a:rPr lang="de-DE" sz="2900" cap="all" dirty="0">
                <a:solidFill>
                  <a:srgbClr val="DCE04B"/>
                </a:solidFill>
              </a:rPr>
              <a:t>werken”</a:t>
            </a:r>
          </a:p>
        </p:txBody>
      </p:sp>
      <p:pic>
        <p:nvPicPr>
          <p:cNvPr id="28" name="Logo">
            <a:extLst>
              <a:ext uri="{FF2B5EF4-FFF2-40B4-BE49-F238E27FC236}">
                <a16:creationId xmlns:a16="http://schemas.microsoft.com/office/drawing/2014/main" id="{C995E935-8D78-432B-807A-412AA4692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149" name="Gruppieren 148">
            <a:extLst>
              <a:ext uri="{FF2B5EF4-FFF2-40B4-BE49-F238E27FC236}">
                <a16:creationId xmlns:a16="http://schemas.microsoft.com/office/drawing/2014/main" id="{393D291F-5D70-4A6D-B02F-BE96F591E6E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75862" y="1609247"/>
            <a:ext cx="883680" cy="1239205"/>
            <a:chOff x="9185741" y="1752122"/>
            <a:chExt cx="883680" cy="1239205"/>
          </a:xfrm>
        </p:grpSpPr>
        <p:grpSp>
          <p:nvGrpSpPr>
            <p:cNvPr id="150" name="Gruppieren 149">
              <a:extLst>
                <a:ext uri="{FF2B5EF4-FFF2-40B4-BE49-F238E27FC236}">
                  <a16:creationId xmlns:a16="http://schemas.microsoft.com/office/drawing/2014/main" id="{0FD8757F-1D80-4478-9429-E8C4A40AC6CC}"/>
                </a:ext>
              </a:extLst>
            </p:cNvPr>
            <p:cNvGrpSpPr/>
            <p:nvPr/>
          </p:nvGrpSpPr>
          <p:grpSpPr bwMode="gray">
            <a:xfrm>
              <a:off x="9185741" y="1752122"/>
              <a:ext cx="883680" cy="1239205"/>
              <a:chOff x="7316071" y="1437567"/>
              <a:chExt cx="674908" cy="946439"/>
            </a:xfrm>
          </p:grpSpPr>
          <p:sp>
            <p:nvSpPr>
              <p:cNvPr id="153" name="Freihandform: Form 152">
                <a:extLst>
                  <a:ext uri="{FF2B5EF4-FFF2-40B4-BE49-F238E27FC236}">
                    <a16:creationId xmlns:a16="http://schemas.microsoft.com/office/drawing/2014/main" id="{B244E96B-DEDE-43D7-A0CC-A5377B6EF7E1}"/>
                  </a:ext>
                </a:extLst>
              </p:cNvPr>
              <p:cNvSpPr/>
              <p:nvPr/>
            </p:nvSpPr>
            <p:spPr bwMode="gray">
              <a:xfrm>
                <a:off x="7397687" y="1438351"/>
                <a:ext cx="125564" cy="227586"/>
              </a:xfrm>
              <a:custGeom>
                <a:avLst/>
                <a:gdLst>
                  <a:gd name="connsiteX0" fmla="*/ 12282 w 87336"/>
                  <a:gd name="connsiteY0" fmla="*/ 12282 h 158296"/>
                  <a:gd name="connsiteX1" fmla="*/ 12282 w 87336"/>
                  <a:gd name="connsiteY1" fmla="*/ 147653 h 158296"/>
                  <a:gd name="connsiteX2" fmla="*/ 46124 w 87336"/>
                  <a:gd name="connsiteY2" fmla="*/ 121452 h 158296"/>
                  <a:gd name="connsiteX3" fmla="*/ 78875 w 87336"/>
                  <a:gd name="connsiteY3" fmla="*/ 147653 h 158296"/>
                  <a:gd name="connsiteX4" fmla="*/ 78875 w 87336"/>
                  <a:gd name="connsiteY4" fmla="*/ 12282 h 15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336" h="158296">
                    <a:moveTo>
                      <a:pt x="12282" y="12282"/>
                    </a:moveTo>
                    <a:lnTo>
                      <a:pt x="12282" y="147653"/>
                    </a:lnTo>
                    <a:lnTo>
                      <a:pt x="46124" y="121452"/>
                    </a:lnTo>
                    <a:lnTo>
                      <a:pt x="78875" y="147653"/>
                    </a:lnTo>
                    <a:lnTo>
                      <a:pt x="78875" y="12282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4" name="Freihandform: Form 153">
                <a:extLst>
                  <a:ext uri="{FF2B5EF4-FFF2-40B4-BE49-F238E27FC236}">
                    <a16:creationId xmlns:a16="http://schemas.microsoft.com/office/drawing/2014/main" id="{B05C0C56-072D-488C-BCD5-0570E8B1CD38}"/>
                  </a:ext>
                </a:extLst>
              </p:cNvPr>
              <p:cNvSpPr/>
              <p:nvPr/>
            </p:nvSpPr>
            <p:spPr bwMode="gray">
              <a:xfrm>
                <a:off x="7316071" y="1437567"/>
                <a:ext cx="674908" cy="894645"/>
              </a:xfrm>
              <a:custGeom>
                <a:avLst/>
                <a:gdLst>
                  <a:gd name="connsiteX0" fmla="*/ 51583 w 469431"/>
                  <a:gd name="connsiteY0" fmla="*/ 12827 h 622269"/>
                  <a:gd name="connsiteX1" fmla="*/ 12282 w 469431"/>
                  <a:gd name="connsiteY1" fmla="*/ 52129 h 622269"/>
                  <a:gd name="connsiteX2" fmla="*/ 12282 w 469431"/>
                  <a:gd name="connsiteY2" fmla="*/ 571779 h 622269"/>
                  <a:gd name="connsiteX3" fmla="*/ 12282 w 469431"/>
                  <a:gd name="connsiteY3" fmla="*/ 611080 h 622269"/>
                  <a:gd name="connsiteX4" fmla="*/ 51583 w 469431"/>
                  <a:gd name="connsiteY4" fmla="*/ 571779 h 622269"/>
                  <a:gd name="connsiteX5" fmla="*/ 284661 w 469431"/>
                  <a:gd name="connsiteY5" fmla="*/ 571779 h 622269"/>
                  <a:gd name="connsiteX6" fmla="*/ 459879 w 469431"/>
                  <a:gd name="connsiteY6" fmla="*/ 571779 h 622269"/>
                  <a:gd name="connsiteX7" fmla="*/ 459879 w 469431"/>
                  <a:gd name="connsiteY7" fmla="*/ 12282 h 622269"/>
                  <a:gd name="connsiteX8" fmla="*/ 51583 w 469431"/>
                  <a:gd name="connsiteY8" fmla="*/ 12282 h 622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9431" h="622269">
                    <a:moveTo>
                      <a:pt x="51583" y="12827"/>
                    </a:moveTo>
                    <a:cubicBezTo>
                      <a:pt x="29749" y="12827"/>
                      <a:pt x="12282" y="30295"/>
                      <a:pt x="12282" y="52129"/>
                    </a:cubicBezTo>
                    <a:lnTo>
                      <a:pt x="12282" y="571779"/>
                    </a:lnTo>
                    <a:lnTo>
                      <a:pt x="12282" y="611080"/>
                    </a:lnTo>
                    <a:cubicBezTo>
                      <a:pt x="12282" y="589246"/>
                      <a:pt x="29749" y="571779"/>
                      <a:pt x="51583" y="571779"/>
                    </a:cubicBezTo>
                    <a:lnTo>
                      <a:pt x="284661" y="571779"/>
                    </a:lnTo>
                    <a:lnTo>
                      <a:pt x="459879" y="571779"/>
                    </a:lnTo>
                    <a:lnTo>
                      <a:pt x="459879" y="12282"/>
                    </a:lnTo>
                    <a:lnTo>
                      <a:pt x="51583" y="12282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5" name="Freihandform: Form 154">
                <a:extLst>
                  <a:ext uri="{FF2B5EF4-FFF2-40B4-BE49-F238E27FC236}">
                    <a16:creationId xmlns:a16="http://schemas.microsoft.com/office/drawing/2014/main" id="{2BEAE6A1-3669-4CA0-B90C-94939FAE7A9C}"/>
                  </a:ext>
                </a:extLst>
              </p:cNvPr>
              <p:cNvSpPr/>
              <p:nvPr/>
            </p:nvSpPr>
            <p:spPr bwMode="gray">
              <a:xfrm>
                <a:off x="7316071" y="2242746"/>
                <a:ext cx="627820" cy="141260"/>
              </a:xfrm>
              <a:custGeom>
                <a:avLst/>
                <a:gdLst>
                  <a:gd name="connsiteX0" fmla="*/ 12282 w 436680"/>
                  <a:gd name="connsiteY0" fmla="*/ 51583 h 98253"/>
                  <a:gd name="connsiteX1" fmla="*/ 12282 w 436680"/>
                  <a:gd name="connsiteY1" fmla="*/ 51583 h 98253"/>
                  <a:gd name="connsiteX2" fmla="*/ 48854 w 436680"/>
                  <a:gd name="connsiteY2" fmla="*/ 88155 h 98253"/>
                  <a:gd name="connsiteX3" fmla="*/ 428220 w 436680"/>
                  <a:gd name="connsiteY3" fmla="*/ 88155 h 98253"/>
                  <a:gd name="connsiteX4" fmla="*/ 428220 w 436680"/>
                  <a:gd name="connsiteY4" fmla="*/ 12282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680" h="98253">
                    <a:moveTo>
                      <a:pt x="12282" y="51583"/>
                    </a:moveTo>
                    <a:lnTo>
                      <a:pt x="12282" y="51583"/>
                    </a:lnTo>
                    <a:cubicBezTo>
                      <a:pt x="12282" y="71780"/>
                      <a:pt x="28657" y="88155"/>
                      <a:pt x="48854" y="88155"/>
                    </a:cubicBezTo>
                    <a:lnTo>
                      <a:pt x="428220" y="88155"/>
                    </a:lnTo>
                    <a:lnTo>
                      <a:pt x="428220" y="12282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151" name="Linie 1">
              <a:extLst>
                <a:ext uri="{FF2B5EF4-FFF2-40B4-BE49-F238E27FC236}">
                  <a16:creationId xmlns:a16="http://schemas.microsoft.com/office/drawing/2014/main" id="{EC4ED88F-4575-4A8D-AA37-100FEC6DFCF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413473" y="2466301"/>
              <a:ext cx="432000" cy="12342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52" name="Linie 1">
              <a:extLst>
                <a:ext uri="{FF2B5EF4-FFF2-40B4-BE49-F238E27FC236}">
                  <a16:creationId xmlns:a16="http://schemas.microsoft.com/office/drawing/2014/main" id="{B8DC66FA-9DAA-43C9-8D39-016927F6FA4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413473" y="2594187"/>
              <a:ext cx="324000" cy="9257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156" name="Schutzschild">
            <a:extLst>
              <a:ext uri="{FF2B5EF4-FFF2-40B4-BE49-F238E27FC236}">
                <a16:creationId xmlns:a16="http://schemas.microsoft.com/office/drawing/2014/main" id="{1981BA86-0132-4CF3-93FE-9800E0A9EB2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64091" y="1327894"/>
            <a:ext cx="743518" cy="926135"/>
            <a:chOff x="4701014" y="2656905"/>
            <a:chExt cx="542925" cy="676275"/>
          </a:xfrm>
        </p:grpSpPr>
        <p:sp>
          <p:nvSpPr>
            <p:cNvPr id="157" name="Freihandform: Form 156">
              <a:extLst>
                <a:ext uri="{FF2B5EF4-FFF2-40B4-BE49-F238E27FC236}">
                  <a16:creationId xmlns:a16="http://schemas.microsoft.com/office/drawing/2014/main" id="{D3441437-FEEC-456B-A02D-481604DC39AD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DCE04B"/>
            </a:solidFill>
            <a:ln w="19050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58" name="Freihandform: Form 157">
              <a:extLst>
                <a:ext uri="{FF2B5EF4-FFF2-40B4-BE49-F238E27FC236}">
                  <a16:creationId xmlns:a16="http://schemas.microsoft.com/office/drawing/2014/main" id="{D691C6B1-044A-4E64-9219-5F21D5175A79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123329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9" dur="250" fill="hold"/>
                                            <p:tgtEl>
                                              <p:spTgt spid="14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5" dur="25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250" fill="hold"/>
                                            <p:tgtEl>
                                              <p:spTgt spid="14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25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HG">
            <a:extLst>
              <a:ext uri="{FF2B5EF4-FFF2-40B4-BE49-F238E27FC236}">
                <a16:creationId xmlns:a16="http://schemas.microsoft.com/office/drawing/2014/main" id="{64CDBCE6-41AA-43AC-9867-988F0C6F0A2C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u="sng" dirty="0"/>
          </a:p>
        </p:txBody>
      </p: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9C385DCD-48BE-4A48-9FC6-1788906941C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076790" y="5040032"/>
            <a:ext cx="570064" cy="640400"/>
            <a:chOff x="8719060" y="2519069"/>
            <a:chExt cx="1008983" cy="1133475"/>
          </a:xfrm>
        </p:grpSpPr>
        <p:grpSp>
          <p:nvGrpSpPr>
            <p:cNvPr id="58" name="Gruppieren 57">
              <a:extLst>
                <a:ext uri="{FF2B5EF4-FFF2-40B4-BE49-F238E27FC236}">
                  <a16:creationId xmlns:a16="http://schemas.microsoft.com/office/drawing/2014/main" id="{AD79202D-4A5C-4894-9FBA-DC07307F1312}"/>
                </a:ext>
              </a:extLst>
            </p:cNvPr>
            <p:cNvGrpSpPr/>
            <p:nvPr/>
          </p:nvGrpSpPr>
          <p:grpSpPr bwMode="gray">
            <a:xfrm>
              <a:off x="8719060" y="2519069"/>
              <a:ext cx="1008983" cy="1133475"/>
              <a:chOff x="8719060" y="2519069"/>
              <a:chExt cx="1008983" cy="1133475"/>
            </a:xfrm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40DFF87B-37AA-4CEF-B182-85ADD4ADC1A6}"/>
                  </a:ext>
                </a:extLst>
              </p:cNvPr>
              <p:cNvSpPr/>
              <p:nvPr/>
            </p:nvSpPr>
            <p:spPr bwMode="gray">
              <a:xfrm>
                <a:off x="8719060" y="2519069"/>
                <a:ext cx="1008983" cy="1133475"/>
              </a:xfrm>
              <a:custGeom>
                <a:avLst/>
                <a:gdLst>
                  <a:gd name="connsiteX0" fmla="*/ 692182 w 1008983"/>
                  <a:gd name="connsiteY0" fmla="*/ 747332 h 1133475"/>
                  <a:gd name="connsiteX1" fmla="*/ 630460 w 1008983"/>
                  <a:gd name="connsiteY1" fmla="*/ 747332 h 1133475"/>
                  <a:gd name="connsiteX2" fmla="*/ 630460 w 1008983"/>
                  <a:gd name="connsiteY2" fmla="*/ 684086 h 1133475"/>
                  <a:gd name="connsiteX3" fmla="*/ 814388 w 1008983"/>
                  <a:gd name="connsiteY3" fmla="*/ 426149 h 1133475"/>
                  <a:gd name="connsiteX4" fmla="*/ 882206 w 1008983"/>
                  <a:gd name="connsiteY4" fmla="*/ 350139 h 1133475"/>
                  <a:gd name="connsiteX5" fmla="*/ 813816 w 1008983"/>
                  <a:gd name="connsiteY5" fmla="*/ 274034 h 1133475"/>
                  <a:gd name="connsiteX6" fmla="*/ 512064 w 1008983"/>
                  <a:gd name="connsiteY6" fmla="*/ 0 h 1133475"/>
                  <a:gd name="connsiteX7" fmla="*/ 210407 w 1008983"/>
                  <a:gd name="connsiteY7" fmla="*/ 274034 h 1133475"/>
                  <a:gd name="connsiteX8" fmla="*/ 142018 w 1008983"/>
                  <a:gd name="connsiteY8" fmla="*/ 350139 h 1133475"/>
                  <a:gd name="connsiteX9" fmla="*/ 209836 w 1008983"/>
                  <a:gd name="connsiteY9" fmla="*/ 426149 h 1133475"/>
                  <a:gd name="connsiteX10" fmla="*/ 397955 w 1008983"/>
                  <a:gd name="connsiteY10" fmla="*/ 685705 h 1133475"/>
                  <a:gd name="connsiteX11" fmla="*/ 397955 w 1008983"/>
                  <a:gd name="connsiteY11" fmla="*/ 747332 h 1133475"/>
                  <a:gd name="connsiteX12" fmla="*/ 316801 w 1008983"/>
                  <a:gd name="connsiteY12" fmla="*/ 747332 h 1133475"/>
                  <a:gd name="connsiteX13" fmla="*/ 0 w 1008983"/>
                  <a:gd name="connsiteY13" fmla="*/ 1064133 h 1133475"/>
                  <a:gd name="connsiteX14" fmla="*/ 0 w 1008983"/>
                  <a:gd name="connsiteY14" fmla="*/ 1133475 h 1133475"/>
                  <a:gd name="connsiteX15" fmla="*/ 1008983 w 1008983"/>
                  <a:gd name="connsiteY15" fmla="*/ 1133475 h 1133475"/>
                  <a:gd name="connsiteX16" fmla="*/ 1008983 w 1008983"/>
                  <a:gd name="connsiteY16" fmla="*/ 1064133 h 1133475"/>
                  <a:gd name="connsiteX17" fmla="*/ 692182 w 1008983"/>
                  <a:gd name="connsiteY17" fmla="*/ 747332 h 1133475"/>
                  <a:gd name="connsiteX18" fmla="*/ 815245 w 1008983"/>
                  <a:gd name="connsiteY18" fmla="*/ 405003 h 1133475"/>
                  <a:gd name="connsiteX19" fmla="*/ 815245 w 1008983"/>
                  <a:gd name="connsiteY19" fmla="*/ 303086 h 1133475"/>
                  <a:gd name="connsiteX20" fmla="*/ 815245 w 1008983"/>
                  <a:gd name="connsiteY20" fmla="*/ 293465 h 1133475"/>
                  <a:gd name="connsiteX21" fmla="*/ 863251 w 1008983"/>
                  <a:gd name="connsiteY21" fmla="*/ 350139 h 1133475"/>
                  <a:gd name="connsiteX22" fmla="*/ 815245 w 1008983"/>
                  <a:gd name="connsiteY22" fmla="*/ 406813 h 1133475"/>
                  <a:gd name="connsiteX23" fmla="*/ 815245 w 1008983"/>
                  <a:gd name="connsiteY23" fmla="*/ 405003 h 1133475"/>
                  <a:gd name="connsiteX24" fmla="*/ 208979 w 1008983"/>
                  <a:gd name="connsiteY24" fmla="*/ 303086 h 1133475"/>
                  <a:gd name="connsiteX25" fmla="*/ 208979 w 1008983"/>
                  <a:gd name="connsiteY25" fmla="*/ 405003 h 1133475"/>
                  <a:gd name="connsiteX26" fmla="*/ 208979 w 1008983"/>
                  <a:gd name="connsiteY26" fmla="*/ 406813 h 1133475"/>
                  <a:gd name="connsiteX27" fmla="*/ 160973 w 1008983"/>
                  <a:gd name="connsiteY27" fmla="*/ 350139 h 1133475"/>
                  <a:gd name="connsiteX28" fmla="*/ 208979 w 1008983"/>
                  <a:gd name="connsiteY28" fmla="*/ 293465 h 1133475"/>
                  <a:gd name="connsiteX29" fmla="*/ 208979 w 1008983"/>
                  <a:gd name="connsiteY29" fmla="*/ 303086 h 1133475"/>
                  <a:gd name="connsiteX30" fmla="*/ 228029 w 1008983"/>
                  <a:gd name="connsiteY30" fmla="*/ 405003 h 1133475"/>
                  <a:gd name="connsiteX31" fmla="*/ 228029 w 1008983"/>
                  <a:gd name="connsiteY31" fmla="*/ 303086 h 1133475"/>
                  <a:gd name="connsiteX32" fmla="*/ 512064 w 1008983"/>
                  <a:gd name="connsiteY32" fmla="*/ 19050 h 1133475"/>
                  <a:gd name="connsiteX33" fmla="*/ 796100 w 1008983"/>
                  <a:gd name="connsiteY33" fmla="*/ 303086 h 1133475"/>
                  <a:gd name="connsiteX34" fmla="*/ 796100 w 1008983"/>
                  <a:gd name="connsiteY34" fmla="*/ 405003 h 1133475"/>
                  <a:gd name="connsiteX35" fmla="*/ 625697 w 1008983"/>
                  <a:gd name="connsiteY35" fmla="*/ 665226 h 1133475"/>
                  <a:gd name="connsiteX36" fmla="*/ 617411 w 1008983"/>
                  <a:gd name="connsiteY36" fmla="*/ 668560 h 1133475"/>
                  <a:gd name="connsiteX37" fmla="*/ 410909 w 1008983"/>
                  <a:gd name="connsiteY37" fmla="*/ 670179 h 1133475"/>
                  <a:gd name="connsiteX38" fmla="*/ 401384 w 1008983"/>
                  <a:gd name="connsiteY38" fmla="*/ 666464 h 1133475"/>
                  <a:gd name="connsiteX39" fmla="*/ 228029 w 1008983"/>
                  <a:gd name="connsiteY39" fmla="*/ 405003 h 1133475"/>
                  <a:gd name="connsiteX40" fmla="*/ 611410 w 1008983"/>
                  <a:gd name="connsiteY40" fmla="*/ 691325 h 1133475"/>
                  <a:gd name="connsiteX41" fmla="*/ 611410 w 1008983"/>
                  <a:gd name="connsiteY41" fmla="*/ 751237 h 1133475"/>
                  <a:gd name="connsiteX42" fmla="*/ 611219 w 1008983"/>
                  <a:gd name="connsiteY42" fmla="*/ 756476 h 1133475"/>
                  <a:gd name="connsiteX43" fmla="*/ 608457 w 1008983"/>
                  <a:gd name="connsiteY43" fmla="*/ 775430 h 1133475"/>
                  <a:gd name="connsiteX44" fmla="*/ 608457 w 1008983"/>
                  <a:gd name="connsiteY44" fmla="*/ 775430 h 1133475"/>
                  <a:gd name="connsiteX45" fmla="*/ 605885 w 1008983"/>
                  <a:gd name="connsiteY45" fmla="*/ 784003 h 1133475"/>
                  <a:gd name="connsiteX46" fmla="*/ 605504 w 1008983"/>
                  <a:gd name="connsiteY46" fmla="*/ 784955 h 1133475"/>
                  <a:gd name="connsiteX47" fmla="*/ 602552 w 1008983"/>
                  <a:gd name="connsiteY47" fmla="*/ 792194 h 1133475"/>
                  <a:gd name="connsiteX48" fmla="*/ 601504 w 1008983"/>
                  <a:gd name="connsiteY48" fmla="*/ 794290 h 1133475"/>
                  <a:gd name="connsiteX49" fmla="*/ 598551 w 1008983"/>
                  <a:gd name="connsiteY49" fmla="*/ 800005 h 1133475"/>
                  <a:gd name="connsiteX50" fmla="*/ 596551 w 1008983"/>
                  <a:gd name="connsiteY50" fmla="*/ 803243 h 1133475"/>
                  <a:gd name="connsiteX51" fmla="*/ 593789 w 1008983"/>
                  <a:gd name="connsiteY51" fmla="*/ 807434 h 1133475"/>
                  <a:gd name="connsiteX52" fmla="*/ 590741 w 1008983"/>
                  <a:gd name="connsiteY52" fmla="*/ 811530 h 1133475"/>
                  <a:gd name="connsiteX53" fmla="*/ 588455 w 1008983"/>
                  <a:gd name="connsiteY53" fmla="*/ 814483 h 1133475"/>
                  <a:gd name="connsiteX54" fmla="*/ 584168 w 1008983"/>
                  <a:gd name="connsiteY54" fmla="*/ 819150 h 1133475"/>
                  <a:gd name="connsiteX55" fmla="*/ 582359 w 1008983"/>
                  <a:gd name="connsiteY55" fmla="*/ 821055 h 1133475"/>
                  <a:gd name="connsiteX56" fmla="*/ 577025 w 1008983"/>
                  <a:gd name="connsiteY56" fmla="*/ 825913 h 1133475"/>
                  <a:gd name="connsiteX57" fmla="*/ 575691 w 1008983"/>
                  <a:gd name="connsiteY57" fmla="*/ 827151 h 1133475"/>
                  <a:gd name="connsiteX58" fmla="*/ 569405 w 1008983"/>
                  <a:gd name="connsiteY58" fmla="*/ 831913 h 1133475"/>
                  <a:gd name="connsiteX59" fmla="*/ 568357 w 1008983"/>
                  <a:gd name="connsiteY59" fmla="*/ 832676 h 1133475"/>
                  <a:gd name="connsiteX60" fmla="*/ 561308 w 1008983"/>
                  <a:gd name="connsiteY60" fmla="*/ 836962 h 1133475"/>
                  <a:gd name="connsiteX61" fmla="*/ 560356 w 1008983"/>
                  <a:gd name="connsiteY61" fmla="*/ 837533 h 1133475"/>
                  <a:gd name="connsiteX62" fmla="*/ 552926 w 1008983"/>
                  <a:gd name="connsiteY62" fmla="*/ 841058 h 1133475"/>
                  <a:gd name="connsiteX63" fmla="*/ 551879 w 1008983"/>
                  <a:gd name="connsiteY63" fmla="*/ 841534 h 1133475"/>
                  <a:gd name="connsiteX64" fmla="*/ 544354 w 1008983"/>
                  <a:gd name="connsiteY64" fmla="*/ 844296 h 1133475"/>
                  <a:gd name="connsiteX65" fmla="*/ 542925 w 1008983"/>
                  <a:gd name="connsiteY65" fmla="*/ 844772 h 1133475"/>
                  <a:gd name="connsiteX66" fmla="*/ 535496 w 1008983"/>
                  <a:gd name="connsiteY66" fmla="*/ 846677 h 1133475"/>
                  <a:gd name="connsiteX67" fmla="*/ 533686 w 1008983"/>
                  <a:gd name="connsiteY67" fmla="*/ 847154 h 1133475"/>
                  <a:gd name="connsiteX68" fmla="*/ 526161 w 1008983"/>
                  <a:gd name="connsiteY68" fmla="*/ 848297 h 1133475"/>
                  <a:gd name="connsiteX69" fmla="*/ 524066 w 1008983"/>
                  <a:gd name="connsiteY69" fmla="*/ 848582 h 1133475"/>
                  <a:gd name="connsiteX70" fmla="*/ 514255 w 1008983"/>
                  <a:gd name="connsiteY70" fmla="*/ 849059 h 1133475"/>
                  <a:gd name="connsiteX71" fmla="*/ 504444 w 1008983"/>
                  <a:gd name="connsiteY71" fmla="*/ 848582 h 1133475"/>
                  <a:gd name="connsiteX72" fmla="*/ 502349 w 1008983"/>
                  <a:gd name="connsiteY72" fmla="*/ 848297 h 1133475"/>
                  <a:gd name="connsiteX73" fmla="*/ 494824 w 1008983"/>
                  <a:gd name="connsiteY73" fmla="*/ 847154 h 1133475"/>
                  <a:gd name="connsiteX74" fmla="*/ 493014 w 1008983"/>
                  <a:gd name="connsiteY74" fmla="*/ 846677 h 1133475"/>
                  <a:gd name="connsiteX75" fmla="*/ 485585 w 1008983"/>
                  <a:gd name="connsiteY75" fmla="*/ 844772 h 1133475"/>
                  <a:gd name="connsiteX76" fmla="*/ 484156 w 1008983"/>
                  <a:gd name="connsiteY76" fmla="*/ 844296 h 1133475"/>
                  <a:gd name="connsiteX77" fmla="*/ 476631 w 1008983"/>
                  <a:gd name="connsiteY77" fmla="*/ 841534 h 1133475"/>
                  <a:gd name="connsiteX78" fmla="*/ 475583 w 1008983"/>
                  <a:gd name="connsiteY78" fmla="*/ 841058 h 1133475"/>
                  <a:gd name="connsiteX79" fmla="*/ 468154 w 1008983"/>
                  <a:gd name="connsiteY79" fmla="*/ 837533 h 1133475"/>
                  <a:gd name="connsiteX80" fmla="*/ 467201 w 1008983"/>
                  <a:gd name="connsiteY80" fmla="*/ 836962 h 1133475"/>
                  <a:gd name="connsiteX81" fmla="*/ 460153 w 1008983"/>
                  <a:gd name="connsiteY81" fmla="*/ 832676 h 1133475"/>
                  <a:gd name="connsiteX82" fmla="*/ 459105 w 1008983"/>
                  <a:gd name="connsiteY82" fmla="*/ 831913 h 1133475"/>
                  <a:gd name="connsiteX83" fmla="*/ 452819 w 1008983"/>
                  <a:gd name="connsiteY83" fmla="*/ 827151 h 1133475"/>
                  <a:gd name="connsiteX84" fmla="*/ 451485 w 1008983"/>
                  <a:gd name="connsiteY84" fmla="*/ 825913 h 1133475"/>
                  <a:gd name="connsiteX85" fmla="*/ 446151 w 1008983"/>
                  <a:gd name="connsiteY85" fmla="*/ 821055 h 1133475"/>
                  <a:gd name="connsiteX86" fmla="*/ 444341 w 1008983"/>
                  <a:gd name="connsiteY86" fmla="*/ 819150 h 1133475"/>
                  <a:gd name="connsiteX87" fmla="*/ 440055 w 1008983"/>
                  <a:gd name="connsiteY87" fmla="*/ 814483 h 1133475"/>
                  <a:gd name="connsiteX88" fmla="*/ 437769 w 1008983"/>
                  <a:gd name="connsiteY88" fmla="*/ 811530 h 1133475"/>
                  <a:gd name="connsiteX89" fmla="*/ 434721 w 1008983"/>
                  <a:gd name="connsiteY89" fmla="*/ 807434 h 1133475"/>
                  <a:gd name="connsiteX90" fmla="*/ 431959 w 1008983"/>
                  <a:gd name="connsiteY90" fmla="*/ 803243 h 1133475"/>
                  <a:gd name="connsiteX91" fmla="*/ 429959 w 1008983"/>
                  <a:gd name="connsiteY91" fmla="*/ 800005 h 1133475"/>
                  <a:gd name="connsiteX92" fmla="*/ 427006 w 1008983"/>
                  <a:gd name="connsiteY92" fmla="*/ 794290 h 1133475"/>
                  <a:gd name="connsiteX93" fmla="*/ 425958 w 1008983"/>
                  <a:gd name="connsiteY93" fmla="*/ 792194 h 1133475"/>
                  <a:gd name="connsiteX94" fmla="*/ 423005 w 1008983"/>
                  <a:gd name="connsiteY94" fmla="*/ 784955 h 1133475"/>
                  <a:gd name="connsiteX95" fmla="*/ 422624 w 1008983"/>
                  <a:gd name="connsiteY95" fmla="*/ 784003 h 1133475"/>
                  <a:gd name="connsiteX96" fmla="*/ 420053 w 1008983"/>
                  <a:gd name="connsiteY96" fmla="*/ 775430 h 1133475"/>
                  <a:gd name="connsiteX97" fmla="*/ 420053 w 1008983"/>
                  <a:gd name="connsiteY97" fmla="*/ 775430 h 1133475"/>
                  <a:gd name="connsiteX98" fmla="*/ 417290 w 1008983"/>
                  <a:gd name="connsiteY98" fmla="*/ 756476 h 1133475"/>
                  <a:gd name="connsiteX99" fmla="*/ 417100 w 1008983"/>
                  <a:gd name="connsiteY99" fmla="*/ 751237 h 1133475"/>
                  <a:gd name="connsiteX100" fmla="*/ 417100 w 1008983"/>
                  <a:gd name="connsiteY100" fmla="*/ 692753 h 1133475"/>
                  <a:gd name="connsiteX101" fmla="*/ 489204 w 1008983"/>
                  <a:gd name="connsiteY101" fmla="*/ 707136 h 1133475"/>
                  <a:gd name="connsiteX102" fmla="*/ 490252 w 1008983"/>
                  <a:gd name="connsiteY102" fmla="*/ 707231 h 1133475"/>
                  <a:gd name="connsiteX103" fmla="*/ 512159 w 1008983"/>
                  <a:gd name="connsiteY103" fmla="*/ 708088 h 1133475"/>
                  <a:gd name="connsiteX104" fmla="*/ 611410 w 1008983"/>
                  <a:gd name="connsiteY104" fmla="*/ 691325 h 1133475"/>
                  <a:gd name="connsiteX105" fmla="*/ 989933 w 1008983"/>
                  <a:gd name="connsiteY105" fmla="*/ 1114425 h 1133475"/>
                  <a:gd name="connsiteX106" fmla="*/ 19050 w 1008983"/>
                  <a:gd name="connsiteY106" fmla="*/ 1114425 h 1133475"/>
                  <a:gd name="connsiteX107" fmla="*/ 19050 w 1008983"/>
                  <a:gd name="connsiteY107" fmla="*/ 1064133 h 1133475"/>
                  <a:gd name="connsiteX108" fmla="*/ 316801 w 1008983"/>
                  <a:gd name="connsiteY108" fmla="*/ 766382 h 1133475"/>
                  <a:gd name="connsiteX109" fmla="*/ 398907 w 1008983"/>
                  <a:gd name="connsiteY109" fmla="*/ 766382 h 1133475"/>
                  <a:gd name="connsiteX110" fmla="*/ 411194 w 1008983"/>
                  <a:gd name="connsiteY110" fmla="*/ 805815 h 1133475"/>
                  <a:gd name="connsiteX111" fmla="*/ 411671 w 1008983"/>
                  <a:gd name="connsiteY111" fmla="*/ 806768 h 1133475"/>
                  <a:gd name="connsiteX112" fmla="*/ 414242 w 1008983"/>
                  <a:gd name="connsiteY112" fmla="*/ 811149 h 1133475"/>
                  <a:gd name="connsiteX113" fmla="*/ 417386 w 1008983"/>
                  <a:gd name="connsiteY113" fmla="*/ 816388 h 1133475"/>
                  <a:gd name="connsiteX114" fmla="*/ 419386 w 1008983"/>
                  <a:gd name="connsiteY114" fmla="*/ 819150 h 1133475"/>
                  <a:gd name="connsiteX115" fmla="*/ 424053 w 1008983"/>
                  <a:gd name="connsiteY115" fmla="*/ 825341 h 1133475"/>
                  <a:gd name="connsiteX116" fmla="*/ 425768 w 1008983"/>
                  <a:gd name="connsiteY116" fmla="*/ 827342 h 1133475"/>
                  <a:gd name="connsiteX117" fmla="*/ 431483 w 1008983"/>
                  <a:gd name="connsiteY117" fmla="*/ 833628 h 1133475"/>
                  <a:gd name="connsiteX118" fmla="*/ 433102 w 1008983"/>
                  <a:gd name="connsiteY118" fmla="*/ 835247 h 1133475"/>
                  <a:gd name="connsiteX119" fmla="*/ 439579 w 1008983"/>
                  <a:gd name="connsiteY119" fmla="*/ 841153 h 1133475"/>
                  <a:gd name="connsiteX120" fmla="*/ 441293 w 1008983"/>
                  <a:gd name="connsiteY120" fmla="*/ 842486 h 1133475"/>
                  <a:gd name="connsiteX121" fmla="*/ 448342 w 1008983"/>
                  <a:gd name="connsiteY121" fmla="*/ 847725 h 1133475"/>
                  <a:gd name="connsiteX122" fmla="*/ 450247 w 1008983"/>
                  <a:gd name="connsiteY122" fmla="*/ 848963 h 1133475"/>
                  <a:gd name="connsiteX123" fmla="*/ 457676 w 1008983"/>
                  <a:gd name="connsiteY123" fmla="*/ 853440 h 1133475"/>
                  <a:gd name="connsiteX124" fmla="*/ 459867 w 1008983"/>
                  <a:gd name="connsiteY124" fmla="*/ 854678 h 1133475"/>
                  <a:gd name="connsiteX125" fmla="*/ 467392 w 1008983"/>
                  <a:gd name="connsiteY125" fmla="*/ 858298 h 1133475"/>
                  <a:gd name="connsiteX126" fmla="*/ 469964 w 1008983"/>
                  <a:gd name="connsiteY126" fmla="*/ 859441 h 1133475"/>
                  <a:gd name="connsiteX127" fmla="*/ 477584 w 1008983"/>
                  <a:gd name="connsiteY127" fmla="*/ 862203 h 1133475"/>
                  <a:gd name="connsiteX128" fmla="*/ 480536 w 1008983"/>
                  <a:gd name="connsiteY128" fmla="*/ 863156 h 1133475"/>
                  <a:gd name="connsiteX129" fmla="*/ 488251 w 1008983"/>
                  <a:gd name="connsiteY129" fmla="*/ 865156 h 1133475"/>
                  <a:gd name="connsiteX130" fmla="*/ 491490 w 1008983"/>
                  <a:gd name="connsiteY130" fmla="*/ 865918 h 1133475"/>
                  <a:gd name="connsiteX131" fmla="*/ 499682 w 1008983"/>
                  <a:gd name="connsiteY131" fmla="*/ 867156 h 1133475"/>
                  <a:gd name="connsiteX132" fmla="*/ 502825 w 1008983"/>
                  <a:gd name="connsiteY132" fmla="*/ 867632 h 1133475"/>
                  <a:gd name="connsiteX133" fmla="*/ 514350 w 1008983"/>
                  <a:gd name="connsiteY133" fmla="*/ 868204 h 1133475"/>
                  <a:gd name="connsiteX134" fmla="*/ 525875 w 1008983"/>
                  <a:gd name="connsiteY134" fmla="*/ 867632 h 1133475"/>
                  <a:gd name="connsiteX135" fmla="*/ 529019 w 1008983"/>
                  <a:gd name="connsiteY135" fmla="*/ 867156 h 1133475"/>
                  <a:gd name="connsiteX136" fmla="*/ 537210 w 1008983"/>
                  <a:gd name="connsiteY136" fmla="*/ 865918 h 1133475"/>
                  <a:gd name="connsiteX137" fmla="*/ 540449 w 1008983"/>
                  <a:gd name="connsiteY137" fmla="*/ 865156 h 1133475"/>
                  <a:gd name="connsiteX138" fmla="*/ 548164 w 1008983"/>
                  <a:gd name="connsiteY138" fmla="*/ 863156 h 1133475"/>
                  <a:gd name="connsiteX139" fmla="*/ 551117 w 1008983"/>
                  <a:gd name="connsiteY139" fmla="*/ 862203 h 1133475"/>
                  <a:gd name="connsiteX140" fmla="*/ 558737 w 1008983"/>
                  <a:gd name="connsiteY140" fmla="*/ 859441 h 1133475"/>
                  <a:gd name="connsiteX141" fmla="*/ 561308 w 1008983"/>
                  <a:gd name="connsiteY141" fmla="*/ 858298 h 1133475"/>
                  <a:gd name="connsiteX142" fmla="*/ 568833 w 1008983"/>
                  <a:gd name="connsiteY142" fmla="*/ 854678 h 1133475"/>
                  <a:gd name="connsiteX143" fmla="*/ 571024 w 1008983"/>
                  <a:gd name="connsiteY143" fmla="*/ 853440 h 1133475"/>
                  <a:gd name="connsiteX144" fmla="*/ 578453 w 1008983"/>
                  <a:gd name="connsiteY144" fmla="*/ 848963 h 1133475"/>
                  <a:gd name="connsiteX145" fmla="*/ 580358 w 1008983"/>
                  <a:gd name="connsiteY145" fmla="*/ 847725 h 1133475"/>
                  <a:gd name="connsiteX146" fmla="*/ 587407 w 1008983"/>
                  <a:gd name="connsiteY146" fmla="*/ 842486 h 1133475"/>
                  <a:gd name="connsiteX147" fmla="*/ 589121 w 1008983"/>
                  <a:gd name="connsiteY147" fmla="*/ 841153 h 1133475"/>
                  <a:gd name="connsiteX148" fmla="*/ 595598 w 1008983"/>
                  <a:gd name="connsiteY148" fmla="*/ 835247 h 1133475"/>
                  <a:gd name="connsiteX149" fmla="*/ 597218 w 1008983"/>
                  <a:gd name="connsiteY149" fmla="*/ 833628 h 1133475"/>
                  <a:gd name="connsiteX150" fmla="*/ 602933 w 1008983"/>
                  <a:gd name="connsiteY150" fmla="*/ 827342 h 1133475"/>
                  <a:gd name="connsiteX151" fmla="*/ 604647 w 1008983"/>
                  <a:gd name="connsiteY151" fmla="*/ 825341 h 1133475"/>
                  <a:gd name="connsiteX152" fmla="*/ 609314 w 1008983"/>
                  <a:gd name="connsiteY152" fmla="*/ 819150 h 1133475"/>
                  <a:gd name="connsiteX153" fmla="*/ 611315 w 1008983"/>
                  <a:gd name="connsiteY153" fmla="*/ 816388 h 1133475"/>
                  <a:gd name="connsiteX154" fmla="*/ 614458 w 1008983"/>
                  <a:gd name="connsiteY154" fmla="*/ 811149 h 1133475"/>
                  <a:gd name="connsiteX155" fmla="*/ 617030 w 1008983"/>
                  <a:gd name="connsiteY155" fmla="*/ 806768 h 1133475"/>
                  <a:gd name="connsiteX156" fmla="*/ 617506 w 1008983"/>
                  <a:gd name="connsiteY156" fmla="*/ 805815 h 1133475"/>
                  <a:gd name="connsiteX157" fmla="*/ 629793 w 1008983"/>
                  <a:gd name="connsiteY157" fmla="*/ 766382 h 1133475"/>
                  <a:gd name="connsiteX158" fmla="*/ 692468 w 1008983"/>
                  <a:gd name="connsiteY158" fmla="*/ 766382 h 1133475"/>
                  <a:gd name="connsiteX159" fmla="*/ 990219 w 1008983"/>
                  <a:gd name="connsiteY159" fmla="*/ 1064133 h 1133475"/>
                  <a:gd name="connsiteX160" fmla="*/ 990219 w 1008983"/>
                  <a:gd name="connsiteY160" fmla="*/ 1114425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</a:cxnLst>
                <a:rect l="l" t="t" r="r" b="b"/>
                <a:pathLst>
                  <a:path w="1008983" h="1133475">
                    <a:moveTo>
                      <a:pt x="692182" y="747332"/>
                    </a:moveTo>
                    <a:lnTo>
                      <a:pt x="630460" y="747332"/>
                    </a:lnTo>
                    <a:lnTo>
                      <a:pt x="630460" y="684086"/>
                    </a:lnTo>
                    <a:cubicBezTo>
                      <a:pt x="732758" y="640461"/>
                      <a:pt x="806291" y="542258"/>
                      <a:pt x="814388" y="426149"/>
                    </a:cubicBezTo>
                    <a:cubicBezTo>
                      <a:pt x="852488" y="421767"/>
                      <a:pt x="882206" y="389382"/>
                      <a:pt x="882206" y="350139"/>
                    </a:cubicBezTo>
                    <a:cubicBezTo>
                      <a:pt x="882206" y="310706"/>
                      <a:pt x="852202" y="278130"/>
                      <a:pt x="813816" y="274034"/>
                    </a:cubicBezTo>
                    <a:cubicBezTo>
                      <a:pt x="799148" y="120491"/>
                      <a:pt x="669417" y="0"/>
                      <a:pt x="512064" y="0"/>
                    </a:cubicBezTo>
                    <a:cubicBezTo>
                      <a:pt x="354806" y="0"/>
                      <a:pt x="225076" y="120491"/>
                      <a:pt x="210407" y="274034"/>
                    </a:cubicBezTo>
                    <a:cubicBezTo>
                      <a:pt x="172022" y="278130"/>
                      <a:pt x="142018" y="310706"/>
                      <a:pt x="142018" y="350139"/>
                    </a:cubicBezTo>
                    <a:cubicBezTo>
                      <a:pt x="142018" y="389382"/>
                      <a:pt x="171736" y="421767"/>
                      <a:pt x="209836" y="426149"/>
                    </a:cubicBezTo>
                    <a:cubicBezTo>
                      <a:pt x="217932" y="543782"/>
                      <a:pt x="293465" y="643128"/>
                      <a:pt x="397955" y="685705"/>
                    </a:cubicBezTo>
                    <a:lnTo>
                      <a:pt x="397955" y="747332"/>
                    </a:lnTo>
                    <a:lnTo>
                      <a:pt x="316801" y="747332"/>
                    </a:lnTo>
                    <a:cubicBezTo>
                      <a:pt x="142113" y="747332"/>
                      <a:pt x="0" y="889445"/>
                      <a:pt x="0" y="1064133"/>
                    </a:cubicBezTo>
                    <a:lnTo>
                      <a:pt x="0" y="1133475"/>
                    </a:lnTo>
                    <a:lnTo>
                      <a:pt x="1008983" y="1133475"/>
                    </a:lnTo>
                    <a:lnTo>
                      <a:pt x="1008983" y="1064133"/>
                    </a:lnTo>
                    <a:cubicBezTo>
                      <a:pt x="1008983" y="889445"/>
                      <a:pt x="866870" y="747332"/>
                      <a:pt x="692182" y="747332"/>
                    </a:cubicBezTo>
                    <a:close/>
                    <a:moveTo>
                      <a:pt x="815245" y="405003"/>
                    </a:moveTo>
                    <a:lnTo>
                      <a:pt x="815245" y="303086"/>
                    </a:lnTo>
                    <a:lnTo>
                      <a:pt x="815245" y="293465"/>
                    </a:lnTo>
                    <a:cubicBezTo>
                      <a:pt x="842391" y="298037"/>
                      <a:pt x="863251" y="321659"/>
                      <a:pt x="863251" y="350139"/>
                    </a:cubicBezTo>
                    <a:cubicBezTo>
                      <a:pt x="863251" y="378619"/>
                      <a:pt x="842486" y="402241"/>
                      <a:pt x="815245" y="406813"/>
                    </a:cubicBezTo>
                    <a:lnTo>
                      <a:pt x="815245" y="405003"/>
                    </a:lnTo>
                    <a:close/>
                    <a:moveTo>
                      <a:pt x="208979" y="303086"/>
                    </a:moveTo>
                    <a:lnTo>
                      <a:pt x="208979" y="405003"/>
                    </a:lnTo>
                    <a:lnTo>
                      <a:pt x="208979" y="406813"/>
                    </a:lnTo>
                    <a:cubicBezTo>
                      <a:pt x="181832" y="402241"/>
                      <a:pt x="160973" y="378619"/>
                      <a:pt x="160973" y="350139"/>
                    </a:cubicBezTo>
                    <a:cubicBezTo>
                      <a:pt x="160973" y="321659"/>
                      <a:pt x="181737" y="298037"/>
                      <a:pt x="208979" y="293465"/>
                    </a:cubicBezTo>
                    <a:lnTo>
                      <a:pt x="208979" y="303086"/>
                    </a:lnTo>
                    <a:close/>
                    <a:moveTo>
                      <a:pt x="228029" y="405003"/>
                    </a:moveTo>
                    <a:lnTo>
                      <a:pt x="228029" y="303086"/>
                    </a:lnTo>
                    <a:cubicBezTo>
                      <a:pt x="228029" y="146495"/>
                      <a:pt x="355473" y="19050"/>
                      <a:pt x="512064" y="19050"/>
                    </a:cubicBezTo>
                    <a:cubicBezTo>
                      <a:pt x="668655" y="19050"/>
                      <a:pt x="796100" y="146495"/>
                      <a:pt x="796100" y="303086"/>
                    </a:cubicBezTo>
                    <a:lnTo>
                      <a:pt x="796100" y="405003"/>
                    </a:lnTo>
                    <a:cubicBezTo>
                      <a:pt x="796100" y="521208"/>
                      <a:pt x="725900" y="621316"/>
                      <a:pt x="625697" y="665226"/>
                    </a:cubicBezTo>
                    <a:lnTo>
                      <a:pt x="617411" y="668560"/>
                    </a:lnTo>
                    <a:cubicBezTo>
                      <a:pt x="551402" y="695135"/>
                      <a:pt x="477203" y="695706"/>
                      <a:pt x="410909" y="670179"/>
                    </a:cubicBezTo>
                    <a:lnTo>
                      <a:pt x="401384" y="666464"/>
                    </a:lnTo>
                    <a:cubicBezTo>
                      <a:pt x="299561" y="623316"/>
                      <a:pt x="228029" y="522351"/>
                      <a:pt x="228029" y="405003"/>
                    </a:cubicBezTo>
                    <a:close/>
                    <a:moveTo>
                      <a:pt x="611410" y="691325"/>
                    </a:moveTo>
                    <a:lnTo>
                      <a:pt x="611410" y="751237"/>
                    </a:lnTo>
                    <a:lnTo>
                      <a:pt x="611219" y="756476"/>
                    </a:lnTo>
                    <a:cubicBezTo>
                      <a:pt x="610934" y="762953"/>
                      <a:pt x="609981" y="769334"/>
                      <a:pt x="608457" y="775430"/>
                    </a:cubicBezTo>
                    <a:cubicBezTo>
                      <a:pt x="608457" y="775430"/>
                      <a:pt x="608457" y="775430"/>
                      <a:pt x="608457" y="775430"/>
                    </a:cubicBezTo>
                    <a:cubicBezTo>
                      <a:pt x="607695" y="778383"/>
                      <a:pt x="606838" y="781240"/>
                      <a:pt x="605885" y="784003"/>
                    </a:cubicBezTo>
                    <a:cubicBezTo>
                      <a:pt x="605790" y="784288"/>
                      <a:pt x="605600" y="784670"/>
                      <a:pt x="605504" y="784955"/>
                    </a:cubicBezTo>
                    <a:cubicBezTo>
                      <a:pt x="604647" y="787432"/>
                      <a:pt x="603599" y="789813"/>
                      <a:pt x="602552" y="792194"/>
                    </a:cubicBezTo>
                    <a:cubicBezTo>
                      <a:pt x="602266" y="792956"/>
                      <a:pt x="601885" y="793623"/>
                      <a:pt x="601504" y="794290"/>
                    </a:cubicBezTo>
                    <a:cubicBezTo>
                      <a:pt x="600551" y="796195"/>
                      <a:pt x="599599" y="798100"/>
                      <a:pt x="598551" y="800005"/>
                    </a:cubicBezTo>
                    <a:cubicBezTo>
                      <a:pt x="597884" y="801053"/>
                      <a:pt x="597218" y="802196"/>
                      <a:pt x="596551" y="803243"/>
                    </a:cubicBezTo>
                    <a:cubicBezTo>
                      <a:pt x="595694" y="804672"/>
                      <a:pt x="594741" y="806101"/>
                      <a:pt x="593789" y="807434"/>
                    </a:cubicBezTo>
                    <a:cubicBezTo>
                      <a:pt x="592836" y="808863"/>
                      <a:pt x="591788" y="810197"/>
                      <a:pt x="590741" y="811530"/>
                    </a:cubicBezTo>
                    <a:cubicBezTo>
                      <a:pt x="589979" y="812483"/>
                      <a:pt x="589217" y="813530"/>
                      <a:pt x="588455" y="814483"/>
                    </a:cubicBezTo>
                    <a:cubicBezTo>
                      <a:pt x="587121" y="816102"/>
                      <a:pt x="585692" y="817626"/>
                      <a:pt x="584168" y="819150"/>
                    </a:cubicBezTo>
                    <a:cubicBezTo>
                      <a:pt x="583597" y="819817"/>
                      <a:pt x="582930" y="820484"/>
                      <a:pt x="582359" y="821055"/>
                    </a:cubicBezTo>
                    <a:cubicBezTo>
                      <a:pt x="580644" y="822770"/>
                      <a:pt x="578834" y="824389"/>
                      <a:pt x="577025" y="825913"/>
                    </a:cubicBezTo>
                    <a:cubicBezTo>
                      <a:pt x="576548" y="826294"/>
                      <a:pt x="576072" y="826770"/>
                      <a:pt x="575691" y="827151"/>
                    </a:cubicBezTo>
                    <a:cubicBezTo>
                      <a:pt x="573691" y="828770"/>
                      <a:pt x="571500" y="830390"/>
                      <a:pt x="569405" y="831913"/>
                    </a:cubicBezTo>
                    <a:cubicBezTo>
                      <a:pt x="569024" y="832199"/>
                      <a:pt x="568738" y="832485"/>
                      <a:pt x="568357" y="832676"/>
                    </a:cubicBezTo>
                    <a:cubicBezTo>
                      <a:pt x="566071" y="834200"/>
                      <a:pt x="563785" y="835628"/>
                      <a:pt x="561308" y="836962"/>
                    </a:cubicBezTo>
                    <a:cubicBezTo>
                      <a:pt x="561023" y="837152"/>
                      <a:pt x="560642" y="837343"/>
                      <a:pt x="560356" y="837533"/>
                    </a:cubicBezTo>
                    <a:cubicBezTo>
                      <a:pt x="557975" y="838867"/>
                      <a:pt x="555498" y="840010"/>
                      <a:pt x="552926" y="841058"/>
                    </a:cubicBezTo>
                    <a:cubicBezTo>
                      <a:pt x="552545" y="841248"/>
                      <a:pt x="552164" y="841438"/>
                      <a:pt x="551879" y="841534"/>
                    </a:cubicBezTo>
                    <a:cubicBezTo>
                      <a:pt x="549402" y="842582"/>
                      <a:pt x="546926" y="843439"/>
                      <a:pt x="544354" y="844296"/>
                    </a:cubicBezTo>
                    <a:cubicBezTo>
                      <a:pt x="543878" y="844487"/>
                      <a:pt x="543401" y="844677"/>
                      <a:pt x="542925" y="844772"/>
                    </a:cubicBezTo>
                    <a:cubicBezTo>
                      <a:pt x="540449" y="845534"/>
                      <a:pt x="537972" y="846106"/>
                      <a:pt x="535496" y="846677"/>
                    </a:cubicBezTo>
                    <a:cubicBezTo>
                      <a:pt x="534829" y="846773"/>
                      <a:pt x="534257" y="846963"/>
                      <a:pt x="533686" y="847154"/>
                    </a:cubicBezTo>
                    <a:cubicBezTo>
                      <a:pt x="531209" y="847630"/>
                      <a:pt x="528733" y="848011"/>
                      <a:pt x="526161" y="848297"/>
                    </a:cubicBezTo>
                    <a:cubicBezTo>
                      <a:pt x="525494" y="848392"/>
                      <a:pt x="524828" y="848487"/>
                      <a:pt x="524066" y="848582"/>
                    </a:cubicBezTo>
                    <a:cubicBezTo>
                      <a:pt x="520827" y="848868"/>
                      <a:pt x="517589" y="849059"/>
                      <a:pt x="514255" y="849059"/>
                    </a:cubicBezTo>
                    <a:cubicBezTo>
                      <a:pt x="510921" y="849059"/>
                      <a:pt x="507683" y="848868"/>
                      <a:pt x="504444" y="848582"/>
                    </a:cubicBezTo>
                    <a:cubicBezTo>
                      <a:pt x="503777" y="848487"/>
                      <a:pt x="503111" y="848392"/>
                      <a:pt x="502349" y="848297"/>
                    </a:cubicBezTo>
                    <a:cubicBezTo>
                      <a:pt x="499777" y="848011"/>
                      <a:pt x="497300" y="847630"/>
                      <a:pt x="494824" y="847154"/>
                    </a:cubicBezTo>
                    <a:cubicBezTo>
                      <a:pt x="494157" y="847058"/>
                      <a:pt x="493586" y="846868"/>
                      <a:pt x="493014" y="846677"/>
                    </a:cubicBezTo>
                    <a:cubicBezTo>
                      <a:pt x="490538" y="846106"/>
                      <a:pt x="487966" y="845534"/>
                      <a:pt x="485585" y="844772"/>
                    </a:cubicBezTo>
                    <a:cubicBezTo>
                      <a:pt x="485108" y="844582"/>
                      <a:pt x="484632" y="844391"/>
                      <a:pt x="484156" y="844296"/>
                    </a:cubicBezTo>
                    <a:cubicBezTo>
                      <a:pt x="481584" y="843439"/>
                      <a:pt x="479108" y="842582"/>
                      <a:pt x="476631" y="841534"/>
                    </a:cubicBezTo>
                    <a:cubicBezTo>
                      <a:pt x="476250" y="841343"/>
                      <a:pt x="475869" y="841153"/>
                      <a:pt x="475583" y="841058"/>
                    </a:cubicBezTo>
                    <a:cubicBezTo>
                      <a:pt x="473107" y="839915"/>
                      <a:pt x="470630" y="838772"/>
                      <a:pt x="468154" y="837533"/>
                    </a:cubicBezTo>
                    <a:cubicBezTo>
                      <a:pt x="467868" y="837343"/>
                      <a:pt x="467487" y="837152"/>
                      <a:pt x="467201" y="836962"/>
                    </a:cubicBezTo>
                    <a:cubicBezTo>
                      <a:pt x="464820" y="835628"/>
                      <a:pt x="462439" y="834200"/>
                      <a:pt x="460153" y="832676"/>
                    </a:cubicBezTo>
                    <a:cubicBezTo>
                      <a:pt x="459772" y="832390"/>
                      <a:pt x="459486" y="832199"/>
                      <a:pt x="459105" y="831913"/>
                    </a:cubicBezTo>
                    <a:cubicBezTo>
                      <a:pt x="456914" y="830390"/>
                      <a:pt x="454819" y="828865"/>
                      <a:pt x="452819" y="827151"/>
                    </a:cubicBezTo>
                    <a:cubicBezTo>
                      <a:pt x="452342" y="826770"/>
                      <a:pt x="451866" y="826389"/>
                      <a:pt x="451485" y="825913"/>
                    </a:cubicBezTo>
                    <a:cubicBezTo>
                      <a:pt x="449675" y="824389"/>
                      <a:pt x="447866" y="822770"/>
                      <a:pt x="446151" y="821055"/>
                    </a:cubicBezTo>
                    <a:cubicBezTo>
                      <a:pt x="445484" y="820388"/>
                      <a:pt x="444913" y="819817"/>
                      <a:pt x="444341" y="819150"/>
                    </a:cubicBezTo>
                    <a:cubicBezTo>
                      <a:pt x="442913" y="817626"/>
                      <a:pt x="441484" y="816102"/>
                      <a:pt x="440055" y="814483"/>
                    </a:cubicBezTo>
                    <a:cubicBezTo>
                      <a:pt x="439293" y="813530"/>
                      <a:pt x="438531" y="812483"/>
                      <a:pt x="437769" y="811530"/>
                    </a:cubicBezTo>
                    <a:cubicBezTo>
                      <a:pt x="436721" y="810197"/>
                      <a:pt x="435674" y="808863"/>
                      <a:pt x="434721" y="807434"/>
                    </a:cubicBezTo>
                    <a:cubicBezTo>
                      <a:pt x="433769" y="806101"/>
                      <a:pt x="432911" y="804672"/>
                      <a:pt x="431959" y="803243"/>
                    </a:cubicBezTo>
                    <a:cubicBezTo>
                      <a:pt x="431292" y="802196"/>
                      <a:pt x="430625" y="801148"/>
                      <a:pt x="429959" y="800005"/>
                    </a:cubicBezTo>
                    <a:cubicBezTo>
                      <a:pt x="428911" y="798100"/>
                      <a:pt x="427958" y="796195"/>
                      <a:pt x="427006" y="794290"/>
                    </a:cubicBezTo>
                    <a:cubicBezTo>
                      <a:pt x="426625" y="793623"/>
                      <a:pt x="426339" y="792861"/>
                      <a:pt x="425958" y="792194"/>
                    </a:cubicBezTo>
                    <a:cubicBezTo>
                      <a:pt x="424910" y="789813"/>
                      <a:pt x="423958" y="787432"/>
                      <a:pt x="423005" y="784955"/>
                    </a:cubicBezTo>
                    <a:cubicBezTo>
                      <a:pt x="422910" y="784670"/>
                      <a:pt x="422720" y="784288"/>
                      <a:pt x="422624" y="784003"/>
                    </a:cubicBezTo>
                    <a:cubicBezTo>
                      <a:pt x="421672" y="781145"/>
                      <a:pt x="420815" y="778288"/>
                      <a:pt x="420053" y="775430"/>
                    </a:cubicBezTo>
                    <a:cubicBezTo>
                      <a:pt x="420053" y="775430"/>
                      <a:pt x="420053" y="775430"/>
                      <a:pt x="420053" y="775430"/>
                    </a:cubicBezTo>
                    <a:cubicBezTo>
                      <a:pt x="418529" y="769334"/>
                      <a:pt x="417671" y="763048"/>
                      <a:pt x="417290" y="756476"/>
                    </a:cubicBezTo>
                    <a:lnTo>
                      <a:pt x="417100" y="751237"/>
                    </a:lnTo>
                    <a:lnTo>
                      <a:pt x="417100" y="692753"/>
                    </a:lnTo>
                    <a:cubicBezTo>
                      <a:pt x="440055" y="700373"/>
                      <a:pt x="464249" y="705231"/>
                      <a:pt x="489204" y="707136"/>
                    </a:cubicBezTo>
                    <a:cubicBezTo>
                      <a:pt x="489585" y="707136"/>
                      <a:pt x="489966" y="707231"/>
                      <a:pt x="490252" y="707231"/>
                    </a:cubicBezTo>
                    <a:cubicBezTo>
                      <a:pt x="497491" y="707708"/>
                      <a:pt x="504825" y="708088"/>
                      <a:pt x="512159" y="708088"/>
                    </a:cubicBezTo>
                    <a:cubicBezTo>
                      <a:pt x="546926" y="708184"/>
                      <a:pt x="580263" y="702183"/>
                      <a:pt x="611410" y="691325"/>
                    </a:cubicBezTo>
                    <a:close/>
                    <a:moveTo>
                      <a:pt x="989933" y="1114425"/>
                    </a:moveTo>
                    <a:lnTo>
                      <a:pt x="19050" y="1114425"/>
                    </a:lnTo>
                    <a:lnTo>
                      <a:pt x="19050" y="1064133"/>
                    </a:lnTo>
                    <a:cubicBezTo>
                      <a:pt x="19050" y="899922"/>
                      <a:pt x="152591" y="766382"/>
                      <a:pt x="316801" y="766382"/>
                    </a:cubicBezTo>
                    <a:lnTo>
                      <a:pt x="398907" y="766382"/>
                    </a:lnTo>
                    <a:cubicBezTo>
                      <a:pt x="400622" y="780479"/>
                      <a:pt x="404908" y="793718"/>
                      <a:pt x="411194" y="805815"/>
                    </a:cubicBezTo>
                    <a:cubicBezTo>
                      <a:pt x="411385" y="806101"/>
                      <a:pt x="411480" y="806482"/>
                      <a:pt x="411671" y="806768"/>
                    </a:cubicBezTo>
                    <a:cubicBezTo>
                      <a:pt x="412433" y="808292"/>
                      <a:pt x="413385" y="809720"/>
                      <a:pt x="414242" y="811149"/>
                    </a:cubicBezTo>
                    <a:cubicBezTo>
                      <a:pt x="415290" y="812863"/>
                      <a:pt x="416338" y="814673"/>
                      <a:pt x="417386" y="816388"/>
                    </a:cubicBezTo>
                    <a:cubicBezTo>
                      <a:pt x="418052" y="817340"/>
                      <a:pt x="418719" y="818198"/>
                      <a:pt x="419386" y="819150"/>
                    </a:cubicBezTo>
                    <a:cubicBezTo>
                      <a:pt x="420910" y="821246"/>
                      <a:pt x="422434" y="823341"/>
                      <a:pt x="424053" y="825341"/>
                    </a:cubicBezTo>
                    <a:cubicBezTo>
                      <a:pt x="424625" y="826008"/>
                      <a:pt x="425196" y="826675"/>
                      <a:pt x="425768" y="827342"/>
                    </a:cubicBezTo>
                    <a:cubicBezTo>
                      <a:pt x="427577" y="829532"/>
                      <a:pt x="429482" y="831628"/>
                      <a:pt x="431483" y="833628"/>
                    </a:cubicBezTo>
                    <a:cubicBezTo>
                      <a:pt x="432054" y="834200"/>
                      <a:pt x="432530" y="834676"/>
                      <a:pt x="433102" y="835247"/>
                    </a:cubicBezTo>
                    <a:cubicBezTo>
                      <a:pt x="435197" y="837248"/>
                      <a:pt x="437388" y="839248"/>
                      <a:pt x="439579" y="841153"/>
                    </a:cubicBezTo>
                    <a:cubicBezTo>
                      <a:pt x="440150" y="841629"/>
                      <a:pt x="440722" y="842105"/>
                      <a:pt x="441293" y="842486"/>
                    </a:cubicBezTo>
                    <a:cubicBezTo>
                      <a:pt x="443579" y="844296"/>
                      <a:pt x="445961" y="846106"/>
                      <a:pt x="448342" y="847725"/>
                    </a:cubicBezTo>
                    <a:cubicBezTo>
                      <a:pt x="449009" y="848201"/>
                      <a:pt x="449580" y="848582"/>
                      <a:pt x="450247" y="848963"/>
                    </a:cubicBezTo>
                    <a:cubicBezTo>
                      <a:pt x="452628" y="850583"/>
                      <a:pt x="455105" y="852011"/>
                      <a:pt x="457676" y="853440"/>
                    </a:cubicBezTo>
                    <a:cubicBezTo>
                      <a:pt x="458438" y="853821"/>
                      <a:pt x="459105" y="854297"/>
                      <a:pt x="459867" y="854678"/>
                    </a:cubicBezTo>
                    <a:cubicBezTo>
                      <a:pt x="462344" y="856012"/>
                      <a:pt x="464820" y="857155"/>
                      <a:pt x="467392" y="858298"/>
                    </a:cubicBezTo>
                    <a:cubicBezTo>
                      <a:pt x="468249" y="858679"/>
                      <a:pt x="469106" y="859060"/>
                      <a:pt x="469964" y="859441"/>
                    </a:cubicBezTo>
                    <a:cubicBezTo>
                      <a:pt x="472440" y="860488"/>
                      <a:pt x="475012" y="861346"/>
                      <a:pt x="477584" y="862203"/>
                    </a:cubicBezTo>
                    <a:cubicBezTo>
                      <a:pt x="478536" y="862489"/>
                      <a:pt x="479489" y="862870"/>
                      <a:pt x="480536" y="863156"/>
                    </a:cubicBezTo>
                    <a:cubicBezTo>
                      <a:pt x="483108" y="863918"/>
                      <a:pt x="485680" y="864584"/>
                      <a:pt x="488251" y="865156"/>
                    </a:cubicBezTo>
                    <a:cubicBezTo>
                      <a:pt x="489299" y="865442"/>
                      <a:pt x="490347" y="865727"/>
                      <a:pt x="491490" y="865918"/>
                    </a:cubicBezTo>
                    <a:cubicBezTo>
                      <a:pt x="494157" y="866489"/>
                      <a:pt x="496919" y="866775"/>
                      <a:pt x="499682" y="867156"/>
                    </a:cubicBezTo>
                    <a:cubicBezTo>
                      <a:pt x="500729" y="867251"/>
                      <a:pt x="501777" y="867442"/>
                      <a:pt x="502825" y="867632"/>
                    </a:cubicBezTo>
                    <a:cubicBezTo>
                      <a:pt x="506635" y="868013"/>
                      <a:pt x="510445" y="868204"/>
                      <a:pt x="514350" y="868204"/>
                    </a:cubicBezTo>
                    <a:cubicBezTo>
                      <a:pt x="518255" y="868204"/>
                      <a:pt x="522065" y="868013"/>
                      <a:pt x="525875" y="867632"/>
                    </a:cubicBezTo>
                    <a:cubicBezTo>
                      <a:pt x="526923" y="867537"/>
                      <a:pt x="527971" y="867347"/>
                      <a:pt x="529019" y="867156"/>
                    </a:cubicBezTo>
                    <a:cubicBezTo>
                      <a:pt x="531781" y="866775"/>
                      <a:pt x="534448" y="866394"/>
                      <a:pt x="537210" y="865918"/>
                    </a:cubicBezTo>
                    <a:cubicBezTo>
                      <a:pt x="538258" y="865727"/>
                      <a:pt x="539306" y="865442"/>
                      <a:pt x="540449" y="865156"/>
                    </a:cubicBezTo>
                    <a:cubicBezTo>
                      <a:pt x="543020" y="864584"/>
                      <a:pt x="545687" y="863918"/>
                      <a:pt x="548164" y="863156"/>
                    </a:cubicBezTo>
                    <a:cubicBezTo>
                      <a:pt x="549116" y="862870"/>
                      <a:pt x="550069" y="862489"/>
                      <a:pt x="551117" y="862203"/>
                    </a:cubicBezTo>
                    <a:cubicBezTo>
                      <a:pt x="553688" y="861346"/>
                      <a:pt x="556260" y="860393"/>
                      <a:pt x="558737" y="859441"/>
                    </a:cubicBezTo>
                    <a:cubicBezTo>
                      <a:pt x="559594" y="859060"/>
                      <a:pt x="560451" y="858679"/>
                      <a:pt x="561308" y="858298"/>
                    </a:cubicBezTo>
                    <a:cubicBezTo>
                      <a:pt x="563880" y="857155"/>
                      <a:pt x="566452" y="855917"/>
                      <a:pt x="568833" y="854678"/>
                    </a:cubicBezTo>
                    <a:cubicBezTo>
                      <a:pt x="569595" y="854297"/>
                      <a:pt x="570262" y="853916"/>
                      <a:pt x="571024" y="853440"/>
                    </a:cubicBezTo>
                    <a:cubicBezTo>
                      <a:pt x="573596" y="852011"/>
                      <a:pt x="575977" y="850487"/>
                      <a:pt x="578453" y="848963"/>
                    </a:cubicBezTo>
                    <a:cubicBezTo>
                      <a:pt x="579120" y="848582"/>
                      <a:pt x="579692" y="848106"/>
                      <a:pt x="580358" y="847725"/>
                    </a:cubicBezTo>
                    <a:cubicBezTo>
                      <a:pt x="582740" y="846011"/>
                      <a:pt x="585121" y="844296"/>
                      <a:pt x="587407" y="842486"/>
                    </a:cubicBezTo>
                    <a:cubicBezTo>
                      <a:pt x="587978" y="842010"/>
                      <a:pt x="588550" y="841629"/>
                      <a:pt x="589121" y="841153"/>
                    </a:cubicBezTo>
                    <a:cubicBezTo>
                      <a:pt x="591407" y="839248"/>
                      <a:pt x="593503" y="837343"/>
                      <a:pt x="595598" y="835247"/>
                    </a:cubicBezTo>
                    <a:cubicBezTo>
                      <a:pt x="596170" y="834676"/>
                      <a:pt x="596646" y="834200"/>
                      <a:pt x="597218" y="833628"/>
                    </a:cubicBezTo>
                    <a:cubicBezTo>
                      <a:pt x="599218" y="831628"/>
                      <a:pt x="601123" y="829532"/>
                      <a:pt x="602933" y="827342"/>
                    </a:cubicBezTo>
                    <a:cubicBezTo>
                      <a:pt x="603504" y="826675"/>
                      <a:pt x="604076" y="826008"/>
                      <a:pt x="604647" y="825341"/>
                    </a:cubicBezTo>
                    <a:cubicBezTo>
                      <a:pt x="606266" y="823341"/>
                      <a:pt x="607790" y="821246"/>
                      <a:pt x="609314" y="819150"/>
                    </a:cubicBezTo>
                    <a:cubicBezTo>
                      <a:pt x="609981" y="818198"/>
                      <a:pt x="610648" y="817340"/>
                      <a:pt x="611315" y="816388"/>
                    </a:cubicBezTo>
                    <a:cubicBezTo>
                      <a:pt x="612458" y="814673"/>
                      <a:pt x="613410" y="812959"/>
                      <a:pt x="614458" y="811149"/>
                    </a:cubicBezTo>
                    <a:cubicBezTo>
                      <a:pt x="615315" y="809720"/>
                      <a:pt x="616268" y="808292"/>
                      <a:pt x="617030" y="806768"/>
                    </a:cubicBezTo>
                    <a:cubicBezTo>
                      <a:pt x="617220" y="806482"/>
                      <a:pt x="617315" y="806101"/>
                      <a:pt x="617506" y="805815"/>
                    </a:cubicBezTo>
                    <a:cubicBezTo>
                      <a:pt x="623792" y="793718"/>
                      <a:pt x="628079" y="780479"/>
                      <a:pt x="629793" y="766382"/>
                    </a:cubicBezTo>
                    <a:lnTo>
                      <a:pt x="692468" y="766382"/>
                    </a:lnTo>
                    <a:cubicBezTo>
                      <a:pt x="856679" y="766382"/>
                      <a:pt x="990219" y="899922"/>
                      <a:pt x="990219" y="1064133"/>
                    </a:cubicBezTo>
                    <a:lnTo>
                      <a:pt x="990219" y="1114425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grpSp>
            <p:nvGrpSpPr>
              <p:cNvPr id="63" name="Grafik 4">
                <a:extLst>
                  <a:ext uri="{FF2B5EF4-FFF2-40B4-BE49-F238E27FC236}">
                    <a16:creationId xmlns:a16="http://schemas.microsoft.com/office/drawing/2014/main" id="{E18E5ACE-B471-4BE4-905F-A4F7C7B4CEE8}"/>
                  </a:ext>
                </a:extLst>
              </p:cNvPr>
              <p:cNvGrpSpPr/>
              <p:nvPr/>
            </p:nvGrpSpPr>
            <p:grpSpPr bwMode="gray">
              <a:xfrm>
                <a:off x="8941564" y="2740334"/>
                <a:ext cx="572174" cy="166687"/>
                <a:chOff x="8941564" y="2740334"/>
                <a:chExt cx="572174" cy="166687"/>
              </a:xfrm>
              <a:solidFill>
                <a:srgbClr val="E6ECEE"/>
              </a:solidFill>
            </p:grpSpPr>
            <p:sp>
              <p:nvSpPr>
                <p:cNvPr id="64" name="Freihandform: Form 63">
                  <a:extLst>
                    <a:ext uri="{FF2B5EF4-FFF2-40B4-BE49-F238E27FC236}">
                      <a16:creationId xmlns:a16="http://schemas.microsoft.com/office/drawing/2014/main" id="{9703B5FA-68CF-4DD7-97AF-21B16680BD6E}"/>
                    </a:ext>
                  </a:extLst>
                </p:cNvPr>
                <p:cNvSpPr/>
                <p:nvPr/>
              </p:nvSpPr>
              <p:spPr bwMode="gray">
                <a:xfrm>
                  <a:off x="9045767" y="2740334"/>
                  <a:ext cx="166687" cy="166687"/>
                </a:xfrm>
                <a:custGeom>
                  <a:avLst/>
                  <a:gdLst>
                    <a:gd name="connsiteX0" fmla="*/ 83344 w 166687"/>
                    <a:gd name="connsiteY0" fmla="*/ 166688 h 166687"/>
                    <a:gd name="connsiteX1" fmla="*/ 0 w 166687"/>
                    <a:gd name="connsiteY1" fmla="*/ 83344 h 166687"/>
                    <a:gd name="connsiteX2" fmla="*/ 83344 w 166687"/>
                    <a:gd name="connsiteY2" fmla="*/ 0 h 166687"/>
                    <a:gd name="connsiteX3" fmla="*/ 166688 w 166687"/>
                    <a:gd name="connsiteY3" fmla="*/ 83344 h 166687"/>
                    <a:gd name="connsiteX4" fmla="*/ 83344 w 166687"/>
                    <a:gd name="connsiteY4" fmla="*/ 166688 h 166687"/>
                    <a:gd name="connsiteX5" fmla="*/ 83344 w 166687"/>
                    <a:gd name="connsiteY5" fmla="*/ 19145 h 166687"/>
                    <a:gd name="connsiteX6" fmla="*/ 19050 w 166687"/>
                    <a:gd name="connsiteY6" fmla="*/ 83439 h 166687"/>
                    <a:gd name="connsiteX7" fmla="*/ 83344 w 166687"/>
                    <a:gd name="connsiteY7" fmla="*/ 147733 h 166687"/>
                    <a:gd name="connsiteX8" fmla="*/ 147638 w 166687"/>
                    <a:gd name="connsiteY8" fmla="*/ 83439 h 166687"/>
                    <a:gd name="connsiteX9" fmla="*/ 83344 w 166687"/>
                    <a:gd name="connsiteY9" fmla="*/ 19145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6687" h="166687">
                      <a:moveTo>
                        <a:pt x="83344" y="166688"/>
                      </a:moveTo>
                      <a:cubicBezTo>
                        <a:pt x="37433" y="166688"/>
                        <a:pt x="0" y="129350"/>
                        <a:pt x="0" y="83344"/>
                      </a:cubicBezTo>
                      <a:cubicBezTo>
                        <a:pt x="0" y="37433"/>
                        <a:pt x="37338" y="0"/>
                        <a:pt x="83344" y="0"/>
                      </a:cubicBezTo>
                      <a:cubicBezTo>
                        <a:pt x="129350" y="0"/>
                        <a:pt x="166688" y="37338"/>
                        <a:pt x="166688" y="83344"/>
                      </a:cubicBezTo>
                      <a:cubicBezTo>
                        <a:pt x="166592" y="129254"/>
                        <a:pt x="129254" y="166688"/>
                        <a:pt x="83344" y="166688"/>
                      </a:cubicBezTo>
                      <a:close/>
                      <a:moveTo>
                        <a:pt x="83344" y="19145"/>
                      </a:moveTo>
                      <a:cubicBezTo>
                        <a:pt x="47911" y="19145"/>
                        <a:pt x="19050" y="48006"/>
                        <a:pt x="19050" y="83439"/>
                      </a:cubicBezTo>
                      <a:cubicBezTo>
                        <a:pt x="19050" y="118872"/>
                        <a:pt x="47911" y="147733"/>
                        <a:pt x="83344" y="147733"/>
                      </a:cubicBezTo>
                      <a:cubicBezTo>
                        <a:pt x="118777" y="147733"/>
                        <a:pt x="147638" y="118872"/>
                        <a:pt x="147638" y="83439"/>
                      </a:cubicBezTo>
                      <a:cubicBezTo>
                        <a:pt x="147638" y="48006"/>
                        <a:pt x="118777" y="19145"/>
                        <a:pt x="83344" y="19145"/>
                      </a:cubicBezTo>
                      <a:close/>
                    </a:path>
                  </a:pathLst>
                </a:custGeom>
                <a:solidFill>
                  <a:srgbClr val="009CB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5" name="Freihandform: Form 64">
                  <a:extLst>
                    <a:ext uri="{FF2B5EF4-FFF2-40B4-BE49-F238E27FC236}">
                      <a16:creationId xmlns:a16="http://schemas.microsoft.com/office/drawing/2014/main" id="{D3172B59-1E30-4329-A6DA-B108671FBF63}"/>
                    </a:ext>
                  </a:extLst>
                </p:cNvPr>
                <p:cNvSpPr/>
                <p:nvPr/>
              </p:nvSpPr>
              <p:spPr bwMode="gray">
                <a:xfrm>
                  <a:off x="9242458" y="2740334"/>
                  <a:ext cx="166687" cy="166687"/>
                </a:xfrm>
                <a:custGeom>
                  <a:avLst/>
                  <a:gdLst>
                    <a:gd name="connsiteX0" fmla="*/ 83344 w 166687"/>
                    <a:gd name="connsiteY0" fmla="*/ 166688 h 166687"/>
                    <a:gd name="connsiteX1" fmla="*/ 0 w 166687"/>
                    <a:gd name="connsiteY1" fmla="*/ 83344 h 166687"/>
                    <a:gd name="connsiteX2" fmla="*/ 83344 w 166687"/>
                    <a:gd name="connsiteY2" fmla="*/ 0 h 166687"/>
                    <a:gd name="connsiteX3" fmla="*/ 166687 w 166687"/>
                    <a:gd name="connsiteY3" fmla="*/ 83344 h 166687"/>
                    <a:gd name="connsiteX4" fmla="*/ 83344 w 166687"/>
                    <a:gd name="connsiteY4" fmla="*/ 166688 h 166687"/>
                    <a:gd name="connsiteX5" fmla="*/ 83344 w 166687"/>
                    <a:gd name="connsiteY5" fmla="*/ 19145 h 166687"/>
                    <a:gd name="connsiteX6" fmla="*/ 19050 w 166687"/>
                    <a:gd name="connsiteY6" fmla="*/ 83439 h 166687"/>
                    <a:gd name="connsiteX7" fmla="*/ 83344 w 166687"/>
                    <a:gd name="connsiteY7" fmla="*/ 147733 h 166687"/>
                    <a:gd name="connsiteX8" fmla="*/ 147637 w 166687"/>
                    <a:gd name="connsiteY8" fmla="*/ 83439 h 166687"/>
                    <a:gd name="connsiteX9" fmla="*/ 83344 w 166687"/>
                    <a:gd name="connsiteY9" fmla="*/ 19145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6687" h="166687">
                      <a:moveTo>
                        <a:pt x="83344" y="166688"/>
                      </a:moveTo>
                      <a:cubicBezTo>
                        <a:pt x="37433" y="166688"/>
                        <a:pt x="0" y="129350"/>
                        <a:pt x="0" y="83344"/>
                      </a:cubicBezTo>
                      <a:cubicBezTo>
                        <a:pt x="0" y="37433"/>
                        <a:pt x="37338" y="0"/>
                        <a:pt x="83344" y="0"/>
                      </a:cubicBezTo>
                      <a:cubicBezTo>
                        <a:pt x="129349" y="0"/>
                        <a:pt x="166687" y="37338"/>
                        <a:pt x="166687" y="83344"/>
                      </a:cubicBezTo>
                      <a:cubicBezTo>
                        <a:pt x="166687" y="129254"/>
                        <a:pt x="129349" y="166688"/>
                        <a:pt x="83344" y="166688"/>
                      </a:cubicBezTo>
                      <a:close/>
                      <a:moveTo>
                        <a:pt x="83344" y="19145"/>
                      </a:moveTo>
                      <a:cubicBezTo>
                        <a:pt x="47911" y="19145"/>
                        <a:pt x="19050" y="48006"/>
                        <a:pt x="19050" y="83439"/>
                      </a:cubicBezTo>
                      <a:cubicBezTo>
                        <a:pt x="19050" y="118872"/>
                        <a:pt x="47911" y="147733"/>
                        <a:pt x="83344" y="147733"/>
                      </a:cubicBezTo>
                      <a:cubicBezTo>
                        <a:pt x="118777" y="147733"/>
                        <a:pt x="147637" y="118872"/>
                        <a:pt x="147637" y="83439"/>
                      </a:cubicBezTo>
                      <a:cubicBezTo>
                        <a:pt x="147637" y="48006"/>
                        <a:pt x="118777" y="19145"/>
                        <a:pt x="83344" y="19145"/>
                      </a:cubicBezTo>
                      <a:close/>
                    </a:path>
                  </a:pathLst>
                </a:custGeom>
                <a:solidFill>
                  <a:srgbClr val="009CB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6" name="Freihandform: Form 65">
                  <a:extLst>
                    <a:ext uri="{FF2B5EF4-FFF2-40B4-BE49-F238E27FC236}">
                      <a16:creationId xmlns:a16="http://schemas.microsoft.com/office/drawing/2014/main" id="{599BE8CC-B985-4D9A-8F47-87EEB7055B99}"/>
                    </a:ext>
                  </a:extLst>
                </p:cNvPr>
                <p:cNvSpPr/>
                <p:nvPr/>
              </p:nvSpPr>
              <p:spPr bwMode="gray">
                <a:xfrm>
                  <a:off x="9202834" y="2814153"/>
                  <a:ext cx="49149" cy="19050"/>
                </a:xfrm>
                <a:custGeom>
                  <a:avLst/>
                  <a:gdLst>
                    <a:gd name="connsiteX0" fmla="*/ 0 w 49149"/>
                    <a:gd name="connsiteY0" fmla="*/ 0 h 19050"/>
                    <a:gd name="connsiteX1" fmla="*/ 49149 w 49149"/>
                    <a:gd name="connsiteY1" fmla="*/ 0 h 19050"/>
                    <a:gd name="connsiteX2" fmla="*/ 49149 w 49149"/>
                    <a:gd name="connsiteY2" fmla="*/ 19050 h 19050"/>
                    <a:gd name="connsiteX3" fmla="*/ 0 w 49149"/>
                    <a:gd name="connsiteY3" fmla="*/ 1905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149" h="19050">
                      <a:moveTo>
                        <a:pt x="0" y="0"/>
                      </a:moveTo>
                      <a:lnTo>
                        <a:pt x="49149" y="0"/>
                      </a:lnTo>
                      <a:lnTo>
                        <a:pt x="49149" y="19050"/>
                      </a:lnTo>
                      <a:lnTo>
                        <a:pt x="0" y="19050"/>
                      </a:lnTo>
                      <a:close/>
                    </a:path>
                  </a:pathLst>
                </a:custGeom>
                <a:solidFill>
                  <a:srgbClr val="009CB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7" name="Freihandform: Form 66">
                  <a:extLst>
                    <a:ext uri="{FF2B5EF4-FFF2-40B4-BE49-F238E27FC236}">
                      <a16:creationId xmlns:a16="http://schemas.microsoft.com/office/drawing/2014/main" id="{8B70791A-1E16-4F05-AD0C-4839E8527F45}"/>
                    </a:ext>
                  </a:extLst>
                </p:cNvPr>
                <p:cNvSpPr/>
                <p:nvPr/>
              </p:nvSpPr>
              <p:spPr bwMode="gray">
                <a:xfrm>
                  <a:off x="9396987" y="2765446"/>
                  <a:ext cx="116751" cy="55340"/>
                </a:xfrm>
                <a:custGeom>
                  <a:avLst/>
                  <a:gdLst>
                    <a:gd name="connsiteX0" fmla="*/ 0 w 116751"/>
                    <a:gd name="connsiteY0" fmla="*/ 37287 h 55340"/>
                    <a:gd name="connsiteX1" fmla="*/ 110669 w 116751"/>
                    <a:gd name="connsiteY1" fmla="*/ 0 h 55340"/>
                    <a:gd name="connsiteX2" fmla="*/ 116752 w 116751"/>
                    <a:gd name="connsiteY2" fmla="*/ 18054 h 55340"/>
                    <a:gd name="connsiteX3" fmla="*/ 6083 w 116751"/>
                    <a:gd name="connsiteY3" fmla="*/ 55340 h 5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6751" h="55340">
                      <a:moveTo>
                        <a:pt x="0" y="37287"/>
                      </a:moveTo>
                      <a:lnTo>
                        <a:pt x="110669" y="0"/>
                      </a:lnTo>
                      <a:lnTo>
                        <a:pt x="116752" y="18054"/>
                      </a:lnTo>
                      <a:lnTo>
                        <a:pt x="6083" y="55340"/>
                      </a:lnTo>
                      <a:close/>
                    </a:path>
                  </a:pathLst>
                </a:custGeom>
                <a:solidFill>
                  <a:srgbClr val="009CB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8" name="Freihandform: Form 67">
                  <a:extLst>
                    <a:ext uri="{FF2B5EF4-FFF2-40B4-BE49-F238E27FC236}">
                      <a16:creationId xmlns:a16="http://schemas.microsoft.com/office/drawing/2014/main" id="{4B710567-F2A1-44BE-89FB-CE295ACC7EDF}"/>
                    </a:ext>
                  </a:extLst>
                </p:cNvPr>
                <p:cNvSpPr/>
                <p:nvPr/>
              </p:nvSpPr>
              <p:spPr bwMode="gray">
                <a:xfrm>
                  <a:off x="8941564" y="2765470"/>
                  <a:ext cx="116751" cy="55340"/>
                </a:xfrm>
                <a:custGeom>
                  <a:avLst/>
                  <a:gdLst>
                    <a:gd name="connsiteX0" fmla="*/ 0 w 116751"/>
                    <a:gd name="connsiteY0" fmla="*/ 18054 h 55340"/>
                    <a:gd name="connsiteX1" fmla="*/ 6083 w 116751"/>
                    <a:gd name="connsiteY1" fmla="*/ 0 h 55340"/>
                    <a:gd name="connsiteX2" fmla="*/ 116752 w 116751"/>
                    <a:gd name="connsiteY2" fmla="*/ 37287 h 55340"/>
                    <a:gd name="connsiteX3" fmla="*/ 110669 w 116751"/>
                    <a:gd name="connsiteY3" fmla="*/ 55340 h 5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6751" h="55340">
                      <a:moveTo>
                        <a:pt x="0" y="18054"/>
                      </a:moveTo>
                      <a:lnTo>
                        <a:pt x="6083" y="0"/>
                      </a:lnTo>
                      <a:lnTo>
                        <a:pt x="116752" y="37287"/>
                      </a:lnTo>
                      <a:lnTo>
                        <a:pt x="110669" y="55340"/>
                      </a:lnTo>
                      <a:close/>
                    </a:path>
                  </a:pathLst>
                </a:custGeom>
                <a:solidFill>
                  <a:srgbClr val="009CB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</p:grpSp>
        <p:grpSp>
          <p:nvGrpSpPr>
            <p:cNvPr id="59" name="Gruppieren 58">
              <a:extLst>
                <a:ext uri="{FF2B5EF4-FFF2-40B4-BE49-F238E27FC236}">
                  <a16:creationId xmlns:a16="http://schemas.microsoft.com/office/drawing/2014/main" id="{27F30A7E-DC43-4418-A38E-922016A61D30}"/>
                </a:ext>
              </a:extLst>
            </p:cNvPr>
            <p:cNvGrpSpPr/>
            <p:nvPr/>
          </p:nvGrpSpPr>
          <p:grpSpPr bwMode="gray">
            <a:xfrm>
              <a:off x="8963519" y="3288431"/>
              <a:ext cx="520065" cy="344423"/>
              <a:chOff x="8962528" y="3265571"/>
              <a:chExt cx="520065" cy="344423"/>
            </a:xfrm>
          </p:grpSpPr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2841B158-3BAD-4916-AA2B-BEDCBCFFE44A}"/>
                  </a:ext>
                </a:extLst>
              </p:cNvPr>
              <p:cNvSpPr/>
              <p:nvPr/>
            </p:nvSpPr>
            <p:spPr bwMode="gray">
              <a:xfrm>
                <a:off x="8962528" y="3265571"/>
                <a:ext cx="260032" cy="344423"/>
              </a:xfrm>
              <a:custGeom>
                <a:avLst/>
                <a:gdLst>
                  <a:gd name="connsiteX0" fmla="*/ 85344 w 260032"/>
                  <a:gd name="connsiteY0" fmla="*/ 30004 h 344423"/>
                  <a:gd name="connsiteX1" fmla="*/ 110680 w 260032"/>
                  <a:gd name="connsiteY1" fmla="*/ 81820 h 344423"/>
                  <a:gd name="connsiteX2" fmla="*/ 41910 w 260032"/>
                  <a:gd name="connsiteY2" fmla="*/ 65723 h 344423"/>
                  <a:gd name="connsiteX3" fmla="*/ 85344 w 260032"/>
                  <a:gd name="connsiteY3" fmla="*/ 30004 h 344423"/>
                  <a:gd name="connsiteX4" fmla="*/ 200501 w 260032"/>
                  <a:gd name="connsiteY4" fmla="*/ 265843 h 344423"/>
                  <a:gd name="connsiteX5" fmla="*/ 88297 w 260032"/>
                  <a:gd name="connsiteY5" fmla="*/ 165925 h 344423"/>
                  <a:gd name="connsiteX6" fmla="*/ 125730 w 260032"/>
                  <a:gd name="connsiteY6" fmla="*/ 112776 h 344423"/>
                  <a:gd name="connsiteX7" fmla="*/ 91821 w 260032"/>
                  <a:gd name="connsiteY7" fmla="*/ 0 h 344423"/>
                  <a:gd name="connsiteX8" fmla="*/ 0 w 260032"/>
                  <a:gd name="connsiteY8" fmla="*/ 75629 h 344423"/>
                  <a:gd name="connsiteX9" fmla="*/ 110395 w 260032"/>
                  <a:gd name="connsiteY9" fmla="*/ 101441 h 344423"/>
                  <a:gd name="connsiteX10" fmla="*/ 62865 w 260032"/>
                  <a:gd name="connsiteY10" fmla="*/ 168878 h 344423"/>
                  <a:gd name="connsiteX11" fmla="*/ 260033 w 260032"/>
                  <a:gd name="connsiteY11" fmla="*/ 344424 h 344423"/>
                  <a:gd name="connsiteX12" fmla="*/ 91821 w 260032"/>
                  <a:gd name="connsiteY12" fmla="*/ 0 h 344423"/>
                  <a:gd name="connsiteX13" fmla="*/ 91821 w 260032"/>
                  <a:gd name="connsiteY13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0032" h="344423">
                    <a:moveTo>
                      <a:pt x="85344" y="30004"/>
                    </a:moveTo>
                    <a:lnTo>
                      <a:pt x="110680" y="81820"/>
                    </a:lnTo>
                    <a:lnTo>
                      <a:pt x="41910" y="65723"/>
                    </a:lnTo>
                    <a:lnTo>
                      <a:pt x="85344" y="30004"/>
                    </a:lnTo>
                    <a:moveTo>
                      <a:pt x="200501" y="265843"/>
                    </a:moveTo>
                    <a:lnTo>
                      <a:pt x="88297" y="165925"/>
                    </a:lnTo>
                    <a:lnTo>
                      <a:pt x="125730" y="112776"/>
                    </a:lnTo>
                    <a:moveTo>
                      <a:pt x="91821" y="0"/>
                    </a:moveTo>
                    <a:lnTo>
                      <a:pt x="0" y="75629"/>
                    </a:lnTo>
                    <a:lnTo>
                      <a:pt x="110395" y="101441"/>
                    </a:lnTo>
                    <a:lnTo>
                      <a:pt x="62865" y="168878"/>
                    </a:lnTo>
                    <a:lnTo>
                      <a:pt x="260033" y="344424"/>
                    </a:lnTo>
                    <a:lnTo>
                      <a:pt x="91821" y="0"/>
                    </a:lnTo>
                    <a:lnTo>
                      <a:pt x="91821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29EEEDBC-1013-44C9-B4D3-87C73631BFCD}"/>
                  </a:ext>
                </a:extLst>
              </p:cNvPr>
              <p:cNvSpPr/>
              <p:nvPr/>
            </p:nvSpPr>
            <p:spPr bwMode="gray">
              <a:xfrm>
                <a:off x="9222561" y="3265571"/>
                <a:ext cx="260032" cy="344423"/>
              </a:xfrm>
              <a:custGeom>
                <a:avLst/>
                <a:gdLst>
                  <a:gd name="connsiteX0" fmla="*/ 174689 w 260032"/>
                  <a:gd name="connsiteY0" fmla="*/ 30004 h 344423"/>
                  <a:gd name="connsiteX1" fmla="*/ 218122 w 260032"/>
                  <a:gd name="connsiteY1" fmla="*/ 65818 h 344423"/>
                  <a:gd name="connsiteX2" fmla="*/ 149352 w 260032"/>
                  <a:gd name="connsiteY2" fmla="*/ 81915 h 344423"/>
                  <a:gd name="connsiteX3" fmla="*/ 174689 w 260032"/>
                  <a:gd name="connsiteY3" fmla="*/ 30004 h 344423"/>
                  <a:gd name="connsiteX4" fmla="*/ 134303 w 260032"/>
                  <a:gd name="connsiteY4" fmla="*/ 112776 h 344423"/>
                  <a:gd name="connsiteX5" fmla="*/ 171736 w 260032"/>
                  <a:gd name="connsiteY5" fmla="*/ 165925 h 344423"/>
                  <a:gd name="connsiteX6" fmla="*/ 59531 w 260032"/>
                  <a:gd name="connsiteY6" fmla="*/ 265843 h 344423"/>
                  <a:gd name="connsiteX7" fmla="*/ 134303 w 260032"/>
                  <a:gd name="connsiteY7" fmla="*/ 112776 h 344423"/>
                  <a:gd name="connsiteX8" fmla="*/ 168212 w 260032"/>
                  <a:gd name="connsiteY8" fmla="*/ 0 h 344423"/>
                  <a:gd name="connsiteX9" fmla="*/ 0 w 260032"/>
                  <a:gd name="connsiteY9" fmla="*/ 344424 h 344423"/>
                  <a:gd name="connsiteX10" fmla="*/ 197168 w 260032"/>
                  <a:gd name="connsiteY10" fmla="*/ 168878 h 344423"/>
                  <a:gd name="connsiteX11" fmla="*/ 149638 w 260032"/>
                  <a:gd name="connsiteY11" fmla="*/ 101441 h 344423"/>
                  <a:gd name="connsiteX12" fmla="*/ 260033 w 260032"/>
                  <a:gd name="connsiteY12" fmla="*/ 75629 h 344423"/>
                  <a:gd name="connsiteX13" fmla="*/ 168212 w 260032"/>
                  <a:gd name="connsiteY13" fmla="*/ 0 h 344423"/>
                  <a:gd name="connsiteX14" fmla="*/ 168212 w 260032"/>
                  <a:gd name="connsiteY14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0032" h="344423">
                    <a:moveTo>
                      <a:pt x="174689" y="30004"/>
                    </a:moveTo>
                    <a:lnTo>
                      <a:pt x="218122" y="65818"/>
                    </a:lnTo>
                    <a:lnTo>
                      <a:pt x="149352" y="81915"/>
                    </a:lnTo>
                    <a:lnTo>
                      <a:pt x="174689" y="30004"/>
                    </a:lnTo>
                    <a:moveTo>
                      <a:pt x="134303" y="112776"/>
                    </a:moveTo>
                    <a:lnTo>
                      <a:pt x="171736" y="165925"/>
                    </a:lnTo>
                    <a:lnTo>
                      <a:pt x="59531" y="265843"/>
                    </a:lnTo>
                    <a:lnTo>
                      <a:pt x="134303" y="112776"/>
                    </a:lnTo>
                    <a:moveTo>
                      <a:pt x="168212" y="0"/>
                    </a:moveTo>
                    <a:lnTo>
                      <a:pt x="0" y="344424"/>
                    </a:lnTo>
                    <a:lnTo>
                      <a:pt x="197168" y="168878"/>
                    </a:lnTo>
                    <a:lnTo>
                      <a:pt x="149638" y="101441"/>
                    </a:lnTo>
                    <a:lnTo>
                      <a:pt x="260033" y="75629"/>
                    </a:lnTo>
                    <a:lnTo>
                      <a:pt x="168212" y="0"/>
                    </a:lnTo>
                    <a:lnTo>
                      <a:pt x="168212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35" name="Titel">
            <a:extLst>
              <a:ext uri="{FF2B5EF4-FFF2-40B4-BE49-F238E27FC236}">
                <a16:creationId xmlns:a16="http://schemas.microsoft.com/office/drawing/2014/main" id="{B4FD28D8-BBBA-479D-9869-F34EADB21C07}"/>
              </a:ext>
            </a:extLst>
          </p:cNvPr>
          <p:cNvSpPr txBox="1"/>
          <p:nvPr/>
        </p:nvSpPr>
        <p:spPr bwMode="gray">
          <a:xfrm>
            <a:off x="540000" y="2801325"/>
            <a:ext cx="3402441" cy="1551600"/>
          </a:xfrm>
          <a:prstGeom prst="rect">
            <a:avLst/>
          </a:prstGeom>
        </p:spPr>
        <p:txBody>
          <a:bodyPr wrap="none" lIns="0" tIns="0" rIns="0" bIns="0" rtlCol="0" anchor="b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2900" cap="all" dirty="0">
                <a:solidFill>
                  <a:srgbClr val="DCE04B"/>
                </a:solidFill>
              </a:rPr>
              <a:t>Nutzungsrechte </a:t>
            </a:r>
            <a:br>
              <a:rPr lang="de-DE" sz="2900" cap="all" dirty="0">
                <a:solidFill>
                  <a:srgbClr val="DCE04B"/>
                </a:solidFill>
              </a:rPr>
            </a:br>
            <a:r>
              <a:rPr lang="de-DE" sz="2900" cap="all" dirty="0">
                <a:solidFill>
                  <a:srgbClr val="DCE04B"/>
                </a:solidFill>
              </a:rPr>
              <a:t>an sog. „Pflicht-</a:t>
            </a:r>
            <a:br>
              <a:rPr lang="de-DE" sz="2900" cap="all" dirty="0">
                <a:solidFill>
                  <a:srgbClr val="DCE04B"/>
                </a:solidFill>
              </a:rPr>
            </a:br>
            <a:r>
              <a:rPr lang="de-DE" sz="2900" cap="all" dirty="0">
                <a:solidFill>
                  <a:srgbClr val="DCE04B"/>
                </a:solidFill>
              </a:rPr>
              <a:t>werken”</a:t>
            </a:r>
          </a:p>
        </p:txBody>
      </p:sp>
      <p:cxnSp>
        <p:nvCxnSpPr>
          <p:cNvPr id="41" name="Gerader Verbinder">
            <a:extLst>
              <a:ext uri="{FF2B5EF4-FFF2-40B4-BE49-F238E27FC236}">
                <a16:creationId xmlns:a16="http://schemas.microsoft.com/office/drawing/2014/main" id="{9DB2FDCF-17FA-4C33-AB79-E54242D161B6}"/>
              </a:ext>
            </a:extLst>
          </p:cNvPr>
          <p:cNvCxnSpPr>
            <a:cxnSpLocks/>
          </p:cNvCxnSpPr>
          <p:nvPr/>
        </p:nvCxnSpPr>
        <p:spPr bwMode="gray">
          <a:xfrm flipV="1">
            <a:off x="4644000" y="1736812"/>
            <a:ext cx="0" cy="4068000"/>
          </a:xfrm>
          <a:prstGeom prst="line">
            <a:avLst/>
          </a:prstGeom>
          <a:ln w="635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rigger">
            <a:extLst>
              <a:ext uri="{FF2B5EF4-FFF2-40B4-BE49-F238E27FC236}">
                <a16:creationId xmlns:a16="http://schemas.microsoft.com/office/drawing/2014/main" id="{A795430C-42F7-4EBB-AB81-71B0A0AEF02D}"/>
              </a:ext>
            </a:extLst>
          </p:cNvPr>
          <p:cNvSpPr/>
          <p:nvPr/>
        </p:nvSpPr>
        <p:spPr bwMode="gray">
          <a:xfrm>
            <a:off x="7319549" y="1736813"/>
            <a:ext cx="4320000" cy="1496581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r>
              <a:rPr lang="de-DE" sz="1400" dirty="0">
                <a:solidFill>
                  <a:schemeClr val="bg2"/>
                </a:solidFill>
              </a:rPr>
              <a:t>Soweit die Schaffung urheberrechtlich geschützter Werke </a:t>
            </a:r>
            <a:r>
              <a:rPr lang="de-DE" sz="1400" dirty="0">
                <a:solidFill>
                  <a:schemeClr val="bg1"/>
                </a:solidFill>
              </a:rPr>
              <a:t>zu den arbeitsvertraglichen Pflichten oder zentralen Aufgaben einer Arbeitnehmerin / eines Arbeitnehmers gehört,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werden der / dem Arbeitgeber*in an diesen sog. „Pflichtwerken“ aufgrund des Arbeitsvertrages oder Dienstverhältnisses Nutzungsrechte eingeräumt (§ 43 UrhG)</a:t>
            </a:r>
            <a:r>
              <a:rPr lang="de-DE" sz="1400" dirty="0">
                <a:solidFill>
                  <a:schemeClr val="bg2"/>
                </a:solidFill>
              </a:rPr>
              <a:t>.* </a:t>
            </a:r>
            <a:endParaRPr lang="de-DE" sz="1400" dirty="0">
              <a:solidFill>
                <a:schemeClr val="bg1"/>
              </a:solidFill>
            </a:endParaRPr>
          </a:p>
        </p:txBody>
      </p:sp>
      <p:pic>
        <p:nvPicPr>
          <p:cNvPr id="28" name="Logo">
            <a:extLst>
              <a:ext uri="{FF2B5EF4-FFF2-40B4-BE49-F238E27FC236}">
                <a16:creationId xmlns:a16="http://schemas.microsoft.com/office/drawing/2014/main" id="{C995E935-8D78-432B-807A-412AA4692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29947B5D-0F83-4505-A9A8-D3441DD39D2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75862" y="1609247"/>
            <a:ext cx="883680" cy="1239205"/>
            <a:chOff x="9185741" y="1752122"/>
            <a:chExt cx="883680" cy="1239205"/>
          </a:xfrm>
        </p:grpSpPr>
        <p:grpSp>
          <p:nvGrpSpPr>
            <p:cNvPr id="44" name="Gruppieren 43">
              <a:extLst>
                <a:ext uri="{FF2B5EF4-FFF2-40B4-BE49-F238E27FC236}">
                  <a16:creationId xmlns:a16="http://schemas.microsoft.com/office/drawing/2014/main" id="{44B4AAC8-1A4C-4BBF-974F-D7743CB61498}"/>
                </a:ext>
              </a:extLst>
            </p:cNvPr>
            <p:cNvGrpSpPr/>
            <p:nvPr/>
          </p:nvGrpSpPr>
          <p:grpSpPr bwMode="gray">
            <a:xfrm>
              <a:off x="9185741" y="1752122"/>
              <a:ext cx="883680" cy="1239205"/>
              <a:chOff x="7316071" y="1437567"/>
              <a:chExt cx="674908" cy="946439"/>
            </a:xfrm>
          </p:grpSpPr>
          <p:sp>
            <p:nvSpPr>
              <p:cNvPr id="48" name="Freihandform: Form 47">
                <a:extLst>
                  <a:ext uri="{FF2B5EF4-FFF2-40B4-BE49-F238E27FC236}">
                    <a16:creationId xmlns:a16="http://schemas.microsoft.com/office/drawing/2014/main" id="{21FFCF76-3E20-4036-9C07-631969BD1A1E}"/>
                  </a:ext>
                </a:extLst>
              </p:cNvPr>
              <p:cNvSpPr/>
              <p:nvPr/>
            </p:nvSpPr>
            <p:spPr bwMode="gray">
              <a:xfrm>
                <a:off x="7397687" y="1438351"/>
                <a:ext cx="125564" cy="227586"/>
              </a:xfrm>
              <a:custGeom>
                <a:avLst/>
                <a:gdLst>
                  <a:gd name="connsiteX0" fmla="*/ 12282 w 87336"/>
                  <a:gd name="connsiteY0" fmla="*/ 12282 h 158296"/>
                  <a:gd name="connsiteX1" fmla="*/ 12282 w 87336"/>
                  <a:gd name="connsiteY1" fmla="*/ 147653 h 158296"/>
                  <a:gd name="connsiteX2" fmla="*/ 46124 w 87336"/>
                  <a:gd name="connsiteY2" fmla="*/ 121452 h 158296"/>
                  <a:gd name="connsiteX3" fmla="*/ 78875 w 87336"/>
                  <a:gd name="connsiteY3" fmla="*/ 147653 h 158296"/>
                  <a:gd name="connsiteX4" fmla="*/ 78875 w 87336"/>
                  <a:gd name="connsiteY4" fmla="*/ 12282 h 15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336" h="158296">
                    <a:moveTo>
                      <a:pt x="12282" y="12282"/>
                    </a:moveTo>
                    <a:lnTo>
                      <a:pt x="12282" y="147653"/>
                    </a:lnTo>
                    <a:lnTo>
                      <a:pt x="46124" y="121452"/>
                    </a:lnTo>
                    <a:lnTo>
                      <a:pt x="78875" y="147653"/>
                    </a:lnTo>
                    <a:lnTo>
                      <a:pt x="78875" y="12282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49" name="Freihandform: Form 48">
                <a:extLst>
                  <a:ext uri="{FF2B5EF4-FFF2-40B4-BE49-F238E27FC236}">
                    <a16:creationId xmlns:a16="http://schemas.microsoft.com/office/drawing/2014/main" id="{239B2318-A873-4DFC-B92D-EB05BEE1056B}"/>
                  </a:ext>
                </a:extLst>
              </p:cNvPr>
              <p:cNvSpPr/>
              <p:nvPr/>
            </p:nvSpPr>
            <p:spPr bwMode="gray">
              <a:xfrm>
                <a:off x="7316071" y="1437567"/>
                <a:ext cx="674908" cy="894645"/>
              </a:xfrm>
              <a:custGeom>
                <a:avLst/>
                <a:gdLst>
                  <a:gd name="connsiteX0" fmla="*/ 51583 w 469431"/>
                  <a:gd name="connsiteY0" fmla="*/ 12827 h 622269"/>
                  <a:gd name="connsiteX1" fmla="*/ 12282 w 469431"/>
                  <a:gd name="connsiteY1" fmla="*/ 52129 h 622269"/>
                  <a:gd name="connsiteX2" fmla="*/ 12282 w 469431"/>
                  <a:gd name="connsiteY2" fmla="*/ 571779 h 622269"/>
                  <a:gd name="connsiteX3" fmla="*/ 12282 w 469431"/>
                  <a:gd name="connsiteY3" fmla="*/ 611080 h 622269"/>
                  <a:gd name="connsiteX4" fmla="*/ 51583 w 469431"/>
                  <a:gd name="connsiteY4" fmla="*/ 571779 h 622269"/>
                  <a:gd name="connsiteX5" fmla="*/ 284661 w 469431"/>
                  <a:gd name="connsiteY5" fmla="*/ 571779 h 622269"/>
                  <a:gd name="connsiteX6" fmla="*/ 459879 w 469431"/>
                  <a:gd name="connsiteY6" fmla="*/ 571779 h 622269"/>
                  <a:gd name="connsiteX7" fmla="*/ 459879 w 469431"/>
                  <a:gd name="connsiteY7" fmla="*/ 12282 h 622269"/>
                  <a:gd name="connsiteX8" fmla="*/ 51583 w 469431"/>
                  <a:gd name="connsiteY8" fmla="*/ 12282 h 622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9431" h="622269">
                    <a:moveTo>
                      <a:pt x="51583" y="12827"/>
                    </a:moveTo>
                    <a:cubicBezTo>
                      <a:pt x="29749" y="12827"/>
                      <a:pt x="12282" y="30295"/>
                      <a:pt x="12282" y="52129"/>
                    </a:cubicBezTo>
                    <a:lnTo>
                      <a:pt x="12282" y="571779"/>
                    </a:lnTo>
                    <a:lnTo>
                      <a:pt x="12282" y="611080"/>
                    </a:lnTo>
                    <a:cubicBezTo>
                      <a:pt x="12282" y="589246"/>
                      <a:pt x="29749" y="571779"/>
                      <a:pt x="51583" y="571779"/>
                    </a:cubicBezTo>
                    <a:lnTo>
                      <a:pt x="284661" y="571779"/>
                    </a:lnTo>
                    <a:lnTo>
                      <a:pt x="459879" y="571779"/>
                    </a:lnTo>
                    <a:lnTo>
                      <a:pt x="459879" y="12282"/>
                    </a:lnTo>
                    <a:lnTo>
                      <a:pt x="51583" y="12282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50" name="Freihandform: Form 49">
                <a:extLst>
                  <a:ext uri="{FF2B5EF4-FFF2-40B4-BE49-F238E27FC236}">
                    <a16:creationId xmlns:a16="http://schemas.microsoft.com/office/drawing/2014/main" id="{EA3C84FE-0358-4AFD-8708-0D1AC6662902}"/>
                  </a:ext>
                </a:extLst>
              </p:cNvPr>
              <p:cNvSpPr/>
              <p:nvPr/>
            </p:nvSpPr>
            <p:spPr bwMode="gray">
              <a:xfrm>
                <a:off x="7316071" y="2242746"/>
                <a:ext cx="627820" cy="141260"/>
              </a:xfrm>
              <a:custGeom>
                <a:avLst/>
                <a:gdLst>
                  <a:gd name="connsiteX0" fmla="*/ 12282 w 436680"/>
                  <a:gd name="connsiteY0" fmla="*/ 51583 h 98253"/>
                  <a:gd name="connsiteX1" fmla="*/ 12282 w 436680"/>
                  <a:gd name="connsiteY1" fmla="*/ 51583 h 98253"/>
                  <a:gd name="connsiteX2" fmla="*/ 48854 w 436680"/>
                  <a:gd name="connsiteY2" fmla="*/ 88155 h 98253"/>
                  <a:gd name="connsiteX3" fmla="*/ 428220 w 436680"/>
                  <a:gd name="connsiteY3" fmla="*/ 88155 h 98253"/>
                  <a:gd name="connsiteX4" fmla="*/ 428220 w 436680"/>
                  <a:gd name="connsiteY4" fmla="*/ 12282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680" h="98253">
                    <a:moveTo>
                      <a:pt x="12282" y="51583"/>
                    </a:moveTo>
                    <a:lnTo>
                      <a:pt x="12282" y="51583"/>
                    </a:lnTo>
                    <a:cubicBezTo>
                      <a:pt x="12282" y="71780"/>
                      <a:pt x="28657" y="88155"/>
                      <a:pt x="48854" y="88155"/>
                    </a:cubicBezTo>
                    <a:lnTo>
                      <a:pt x="428220" y="88155"/>
                    </a:lnTo>
                    <a:lnTo>
                      <a:pt x="428220" y="12282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sp>
          <p:nvSpPr>
            <p:cNvPr id="46" name="Linie 1">
              <a:extLst>
                <a:ext uri="{FF2B5EF4-FFF2-40B4-BE49-F238E27FC236}">
                  <a16:creationId xmlns:a16="http://schemas.microsoft.com/office/drawing/2014/main" id="{1EF02DD7-24D6-4C60-8250-BDD570DA38C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413473" y="2466301"/>
              <a:ext cx="432000" cy="12342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7" name="Linie 1">
              <a:extLst>
                <a:ext uri="{FF2B5EF4-FFF2-40B4-BE49-F238E27FC236}">
                  <a16:creationId xmlns:a16="http://schemas.microsoft.com/office/drawing/2014/main" id="{05D86B58-93B4-42D7-A112-8C640E06A12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413473" y="2594187"/>
              <a:ext cx="324000" cy="9257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51" name="Schutzschild">
            <a:extLst>
              <a:ext uri="{FF2B5EF4-FFF2-40B4-BE49-F238E27FC236}">
                <a16:creationId xmlns:a16="http://schemas.microsoft.com/office/drawing/2014/main" id="{CBD3579C-23B7-4615-83B1-C88AE99E73D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64091" y="1327894"/>
            <a:ext cx="743518" cy="926135"/>
            <a:chOff x="4701014" y="2656905"/>
            <a:chExt cx="542925" cy="676275"/>
          </a:xfrm>
        </p:grpSpPr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5320B827-5EEF-4408-9CB1-97487BF09660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DCE04B"/>
            </a:solidFill>
            <a:ln w="19050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D04939E3-7995-43CC-AF46-806B638EB5CD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cxnSp>
        <p:nvCxnSpPr>
          <p:cNvPr id="37" name="Pfeil 3">
            <a:extLst>
              <a:ext uri="{FF2B5EF4-FFF2-40B4-BE49-F238E27FC236}">
                <a16:creationId xmlns:a16="http://schemas.microsoft.com/office/drawing/2014/main" id="{C5BB9F98-7C63-4B4E-86A1-F0F546F8EC93}"/>
              </a:ext>
            </a:extLst>
          </p:cNvPr>
          <p:cNvCxnSpPr>
            <a:cxnSpLocks noChangeAspect="1"/>
          </p:cNvCxnSpPr>
          <p:nvPr/>
        </p:nvCxnSpPr>
        <p:spPr bwMode="gray">
          <a:xfrm rot="5400000" flipH="1" flipV="1">
            <a:off x="5970548" y="4031415"/>
            <a:ext cx="0" cy="346985"/>
          </a:xfrm>
          <a:prstGeom prst="straightConnector1">
            <a:avLst/>
          </a:prstGeom>
          <a:ln w="19050">
            <a:solidFill>
              <a:srgbClr val="DCE0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3A387A81-B3D7-4ED4-A45D-BDCA94C01CA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286602" y="3892446"/>
            <a:ext cx="577764" cy="577764"/>
            <a:chOff x="9196121" y="1520622"/>
            <a:chExt cx="984885" cy="984885"/>
          </a:xfrm>
        </p:grpSpPr>
        <p:pic>
          <p:nvPicPr>
            <p:cNvPr id="42" name="Welt">
              <a:extLst>
                <a:ext uri="{FF2B5EF4-FFF2-40B4-BE49-F238E27FC236}">
                  <a16:creationId xmlns:a16="http://schemas.microsoft.com/office/drawing/2014/main" id="{98C8F378-87BD-49F0-98B1-F8EDA538AF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 bwMode="gray">
            <a:xfrm>
              <a:off x="9196121" y="1520622"/>
              <a:ext cx="984885" cy="984885"/>
            </a:xfrm>
            <a:prstGeom prst="rect">
              <a:avLst/>
            </a:prstGeom>
          </p:spPr>
        </p:pic>
        <p:sp>
          <p:nvSpPr>
            <p:cNvPr id="54" name="Ellipse">
              <a:extLst>
                <a:ext uri="{FF2B5EF4-FFF2-40B4-BE49-F238E27FC236}">
                  <a16:creationId xmlns:a16="http://schemas.microsoft.com/office/drawing/2014/main" id="{62FB9249-A00D-4FDD-88FA-A835E0D629BE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196121" y="1520622"/>
              <a:ext cx="984885" cy="984885"/>
            </a:xfrm>
            <a:prstGeom prst="ellipse">
              <a:avLst/>
            </a:prstGeom>
            <a:noFill/>
            <a:ln w="12700"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</p:grpSp>
      <p:cxnSp>
        <p:nvCxnSpPr>
          <p:cNvPr id="69" name="Pfeil 3">
            <a:extLst>
              <a:ext uri="{FF2B5EF4-FFF2-40B4-BE49-F238E27FC236}">
                <a16:creationId xmlns:a16="http://schemas.microsoft.com/office/drawing/2014/main" id="{4424021C-7D33-4201-B62A-BDE8D06244C5}"/>
              </a:ext>
            </a:extLst>
          </p:cNvPr>
          <p:cNvCxnSpPr>
            <a:cxnSpLocks noChangeAspect="1"/>
          </p:cNvCxnSpPr>
          <p:nvPr/>
        </p:nvCxnSpPr>
        <p:spPr bwMode="gray">
          <a:xfrm rot="5400000" flipH="1" flipV="1">
            <a:off x="5970548" y="5186740"/>
            <a:ext cx="0" cy="346985"/>
          </a:xfrm>
          <a:prstGeom prst="straightConnector1">
            <a:avLst/>
          </a:prstGeom>
          <a:ln w="19050">
            <a:solidFill>
              <a:srgbClr val="DCE0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ICON 3">
            <a:extLst>
              <a:ext uri="{FF2B5EF4-FFF2-40B4-BE49-F238E27FC236}">
                <a16:creationId xmlns:a16="http://schemas.microsoft.com/office/drawing/2014/main" id="{AC80C161-709E-435A-8520-9496985341A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800084" y="3753964"/>
            <a:ext cx="300470" cy="374268"/>
            <a:chOff x="4701014" y="2656905"/>
            <a:chExt cx="542925" cy="676275"/>
          </a:xfrm>
        </p:grpSpPr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18AC2A36-06C0-4EC8-BDCD-56B0AB3F1203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485F67C8-539D-4AF1-ACAC-727576A65A2B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76" name="ICON 3">
            <a:extLst>
              <a:ext uri="{FF2B5EF4-FFF2-40B4-BE49-F238E27FC236}">
                <a16:creationId xmlns:a16="http://schemas.microsoft.com/office/drawing/2014/main" id="{5F8CD197-98A0-4C12-9A68-958B7D7F648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800084" y="4908976"/>
            <a:ext cx="300470" cy="374268"/>
            <a:chOff x="4701014" y="2656905"/>
            <a:chExt cx="542925" cy="676275"/>
          </a:xfrm>
        </p:grpSpPr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33172B75-D460-4441-B01B-B9BF03B81EB3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B779EFE6-AC4D-489E-9FDC-51E70140C353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4DE59DFA-C192-45B0-BF25-30426AD5DC6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398626" y="5090232"/>
            <a:ext cx="407960" cy="540000"/>
            <a:chOff x="2998168" y="5322613"/>
            <a:chExt cx="543946" cy="720000"/>
          </a:xfrm>
        </p:grpSpPr>
        <p:sp>
          <p:nvSpPr>
            <p:cNvPr id="80" name="Linie 2">
              <a:extLst>
                <a:ext uri="{FF2B5EF4-FFF2-40B4-BE49-F238E27FC236}">
                  <a16:creationId xmlns:a16="http://schemas.microsoft.com/office/drawing/2014/main" id="{16E60941-F7BD-4711-87D6-6124005B5B4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3101730" y="5836195"/>
              <a:ext cx="345206" cy="9864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1" name="Linie 3">
              <a:extLst>
                <a:ext uri="{FF2B5EF4-FFF2-40B4-BE49-F238E27FC236}">
                  <a16:creationId xmlns:a16="http://schemas.microsoft.com/office/drawing/2014/main" id="{EDAD39C7-64E9-4A70-953A-E90858BF2F7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3235172" y="5934120"/>
              <a:ext cx="211765" cy="6051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82" name="Datenblatt">
              <a:extLst>
                <a:ext uri="{FF2B5EF4-FFF2-40B4-BE49-F238E27FC236}">
                  <a16:creationId xmlns:a16="http://schemas.microsoft.com/office/drawing/2014/main" id="{28ADAE22-9930-4A68-9014-B00BCBDE19F2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2998168" y="5322613"/>
              <a:ext cx="543946" cy="720000"/>
              <a:chOff x="575862" y="1809013"/>
              <a:chExt cx="882959" cy="1168739"/>
            </a:xfrm>
          </p:grpSpPr>
          <p:sp>
            <p:nvSpPr>
              <p:cNvPr id="87" name="Freihandform: Form 86">
                <a:extLst>
                  <a:ext uri="{FF2B5EF4-FFF2-40B4-BE49-F238E27FC236}">
                    <a16:creationId xmlns:a16="http://schemas.microsoft.com/office/drawing/2014/main" id="{4C29DF30-5F72-4383-9815-DAE786CB3DFE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75862" y="1809013"/>
                <a:ext cx="880557" cy="1168739"/>
              </a:xfrm>
              <a:custGeom>
                <a:avLst/>
                <a:gdLst>
                  <a:gd name="connsiteX0" fmla="*/ 526733 w 523875"/>
                  <a:gd name="connsiteY0" fmla="*/ 125254 h 695325"/>
                  <a:gd name="connsiteX1" fmla="*/ 526733 w 523875"/>
                  <a:gd name="connsiteY1" fmla="*/ 700088 h 695325"/>
                  <a:gd name="connsiteX2" fmla="*/ 0 w 523875"/>
                  <a:gd name="connsiteY2" fmla="*/ 700088 h 695325"/>
                  <a:gd name="connsiteX3" fmla="*/ 0 w 523875"/>
                  <a:gd name="connsiteY3" fmla="*/ 0 h 695325"/>
                  <a:gd name="connsiteX4" fmla="*/ 402622 w 523875"/>
                  <a:gd name="connsiteY4" fmla="*/ 0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875" h="695325">
                    <a:moveTo>
                      <a:pt x="526733" y="125254"/>
                    </a:moveTo>
                    <a:lnTo>
                      <a:pt x="526733" y="700088"/>
                    </a:lnTo>
                    <a:lnTo>
                      <a:pt x="0" y="700088"/>
                    </a:lnTo>
                    <a:lnTo>
                      <a:pt x="0" y="0"/>
                    </a:lnTo>
                    <a:lnTo>
                      <a:pt x="402622" y="0"/>
                    </a:lnTo>
                  </a:path>
                </a:pathLst>
              </a:custGeom>
              <a:noFill/>
              <a:ln w="1270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8" name="Freihandform: Form 87">
                <a:extLst>
                  <a:ext uri="{FF2B5EF4-FFF2-40B4-BE49-F238E27FC236}">
                    <a16:creationId xmlns:a16="http://schemas.microsoft.com/office/drawing/2014/main" id="{39A8731C-DE77-4BB2-9F68-04970C24CF83}"/>
                  </a:ext>
                </a:extLst>
              </p:cNvPr>
              <p:cNvSpPr/>
              <p:nvPr/>
            </p:nvSpPr>
            <p:spPr bwMode="gray">
              <a:xfrm>
                <a:off x="1250689" y="1809013"/>
                <a:ext cx="208132" cy="208132"/>
              </a:xfrm>
              <a:custGeom>
                <a:avLst/>
                <a:gdLst>
                  <a:gd name="connsiteX0" fmla="*/ 0 w 123825"/>
                  <a:gd name="connsiteY0" fmla="*/ 0 h 123825"/>
                  <a:gd name="connsiteX1" fmla="*/ 0 w 123825"/>
                  <a:gd name="connsiteY1" fmla="*/ 125254 h 123825"/>
                  <a:gd name="connsiteX2" fmla="*/ 125254 w 123825"/>
                  <a:gd name="connsiteY2" fmla="*/ 125254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3825" h="123825">
                    <a:moveTo>
                      <a:pt x="0" y="0"/>
                    </a:moveTo>
                    <a:lnTo>
                      <a:pt x="0" y="125254"/>
                    </a:lnTo>
                    <a:lnTo>
                      <a:pt x="125254" y="125254"/>
                    </a:lnTo>
                    <a:close/>
                  </a:path>
                </a:pathLst>
              </a:custGeom>
              <a:noFill/>
              <a:ln w="12700" cap="sq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83" name="Linie 1">
              <a:extLst>
                <a:ext uri="{FF2B5EF4-FFF2-40B4-BE49-F238E27FC236}">
                  <a16:creationId xmlns:a16="http://schemas.microsoft.com/office/drawing/2014/main" id="{DCCA36F0-7BC1-4E19-BF05-2309F787CE1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3101730" y="5542426"/>
              <a:ext cx="345206" cy="9863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4" name="Linie 1">
              <a:extLst>
                <a:ext uri="{FF2B5EF4-FFF2-40B4-BE49-F238E27FC236}">
                  <a16:creationId xmlns:a16="http://schemas.microsoft.com/office/drawing/2014/main" id="{60C4EE75-93F7-47C9-AF84-3E74030B4919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3101730" y="5738272"/>
              <a:ext cx="345206" cy="9863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5" name="Linie 1">
              <a:extLst>
                <a:ext uri="{FF2B5EF4-FFF2-40B4-BE49-F238E27FC236}">
                  <a16:creationId xmlns:a16="http://schemas.microsoft.com/office/drawing/2014/main" id="{54A78880-8098-4BF4-AE2D-7894AE78194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3101730" y="5640349"/>
              <a:ext cx="345206" cy="9863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89" name="Gruppieren 88">
            <a:extLst>
              <a:ext uri="{FF2B5EF4-FFF2-40B4-BE49-F238E27FC236}">
                <a16:creationId xmlns:a16="http://schemas.microsoft.com/office/drawing/2014/main" id="{EBC76E9C-F7FC-41F9-8818-68856A459A8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288366" y="2210506"/>
            <a:ext cx="576000" cy="541102"/>
            <a:chOff x="10428017" y="1980737"/>
            <a:chExt cx="740702" cy="695823"/>
          </a:xfrm>
        </p:grpSpPr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E71F0A0E-5BA2-46DB-8DB1-9CDADAD8FCEC}"/>
                </a:ext>
              </a:extLst>
            </p:cNvPr>
            <p:cNvSpPr/>
            <p:nvPr/>
          </p:nvSpPr>
          <p:spPr bwMode="gray">
            <a:xfrm>
              <a:off x="10428017" y="1980737"/>
              <a:ext cx="740702" cy="224453"/>
            </a:xfrm>
            <a:custGeom>
              <a:avLst/>
              <a:gdLst>
                <a:gd name="connsiteX0" fmla="*/ 538785 w 1075125"/>
                <a:gd name="connsiteY0" fmla="*/ 18326 h 325795"/>
                <a:gd name="connsiteX1" fmla="*/ 18326 w 1075125"/>
                <a:gd name="connsiteY1" fmla="*/ 307470 h 325795"/>
                <a:gd name="connsiteX2" fmla="*/ 1060058 w 1075125"/>
                <a:gd name="connsiteY2" fmla="*/ 307470 h 32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75125" h="325795">
                  <a:moveTo>
                    <a:pt x="538785" y="18326"/>
                  </a:moveTo>
                  <a:lnTo>
                    <a:pt x="18326" y="307470"/>
                  </a:lnTo>
                  <a:lnTo>
                    <a:pt x="1060058" y="307470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91" name="Freihandform: Form 90">
              <a:extLst>
                <a:ext uri="{FF2B5EF4-FFF2-40B4-BE49-F238E27FC236}">
                  <a16:creationId xmlns:a16="http://schemas.microsoft.com/office/drawing/2014/main" id="{2E339CE2-41CD-4398-9685-DB6AB636FA68}"/>
                </a:ext>
              </a:extLst>
            </p:cNvPr>
            <p:cNvSpPr/>
            <p:nvPr/>
          </p:nvSpPr>
          <p:spPr bwMode="gray">
            <a:xfrm>
              <a:off x="10479640" y="2179938"/>
              <a:ext cx="639696" cy="67337"/>
            </a:xfrm>
            <a:custGeom>
              <a:avLst/>
              <a:gdLst>
                <a:gd name="connsiteX0" fmla="*/ 910192 w 928517"/>
                <a:gd name="connsiteY0" fmla="*/ 18326 h 97738"/>
                <a:gd name="connsiteX1" fmla="*/ 910192 w 928517"/>
                <a:gd name="connsiteY1" fmla="*/ 83485 h 97738"/>
                <a:gd name="connsiteX2" fmla="*/ 18326 w 928517"/>
                <a:gd name="connsiteY2" fmla="*/ 83485 h 97738"/>
                <a:gd name="connsiteX3" fmla="*/ 18326 w 928517"/>
                <a:gd name="connsiteY3" fmla="*/ 18326 h 9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8517" h="97738">
                  <a:moveTo>
                    <a:pt x="910192" y="18326"/>
                  </a:moveTo>
                  <a:lnTo>
                    <a:pt x="910192" y="83485"/>
                  </a:lnTo>
                  <a:lnTo>
                    <a:pt x="18326" y="83485"/>
                  </a:lnTo>
                  <a:lnTo>
                    <a:pt x="18326" y="18326"/>
                  </a:lnTo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ECCA9D2E-A8FC-4CEE-A678-25C72FA54F44}"/>
                </a:ext>
              </a:extLst>
            </p:cNvPr>
            <p:cNvSpPr/>
            <p:nvPr/>
          </p:nvSpPr>
          <p:spPr bwMode="gray">
            <a:xfrm>
              <a:off x="10479640" y="2546360"/>
              <a:ext cx="639696" cy="78559"/>
            </a:xfrm>
            <a:custGeom>
              <a:avLst/>
              <a:gdLst>
                <a:gd name="connsiteX0" fmla="*/ 910192 w 928517"/>
                <a:gd name="connsiteY0" fmla="*/ 101404 h 114028"/>
                <a:gd name="connsiteX1" fmla="*/ 910192 w 928517"/>
                <a:gd name="connsiteY1" fmla="*/ 18326 h 114028"/>
                <a:gd name="connsiteX2" fmla="*/ 18326 w 928517"/>
                <a:gd name="connsiteY2" fmla="*/ 18326 h 114028"/>
                <a:gd name="connsiteX3" fmla="*/ 18326 w 928517"/>
                <a:gd name="connsiteY3" fmla="*/ 101404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8517" h="114028">
                  <a:moveTo>
                    <a:pt x="910192" y="101404"/>
                  </a:moveTo>
                  <a:lnTo>
                    <a:pt x="910192" y="18326"/>
                  </a:lnTo>
                  <a:lnTo>
                    <a:pt x="18326" y="18326"/>
                  </a:lnTo>
                  <a:lnTo>
                    <a:pt x="18326" y="101404"/>
                  </a:lnTo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6DAC6A2D-415F-4B23-B5B9-ED227578FC6D}"/>
                </a:ext>
              </a:extLst>
            </p:cNvPr>
            <p:cNvSpPr/>
            <p:nvPr/>
          </p:nvSpPr>
          <p:spPr bwMode="gray">
            <a:xfrm>
              <a:off x="10479081" y="2224829"/>
              <a:ext cx="134673" cy="78559"/>
            </a:xfrm>
            <a:custGeom>
              <a:avLst/>
              <a:gdLst>
                <a:gd name="connsiteX0" fmla="*/ 183667 w 195477"/>
                <a:gd name="connsiteY0" fmla="*/ 73711 h 114028"/>
                <a:gd name="connsiteX1" fmla="*/ 155160 w 195477"/>
                <a:gd name="connsiteY1" fmla="*/ 102218 h 114028"/>
                <a:gd name="connsiteX2" fmla="*/ 126652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7 w 195477"/>
                <a:gd name="connsiteY7" fmla="*/ 18326 h 114028"/>
                <a:gd name="connsiteX8" fmla="*/ 183667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73711"/>
                  </a:moveTo>
                  <a:cubicBezTo>
                    <a:pt x="183667" y="89187"/>
                    <a:pt x="170635" y="102218"/>
                    <a:pt x="155160" y="102218"/>
                  </a:cubicBezTo>
                  <a:cubicBezTo>
                    <a:pt x="139684" y="102218"/>
                    <a:pt x="126652" y="89187"/>
                    <a:pt x="126652" y="73711"/>
                  </a:cubicBezTo>
                  <a:lnTo>
                    <a:pt x="75340" y="73711"/>
                  </a:lnTo>
                  <a:cubicBezTo>
                    <a:pt x="75340" y="89187"/>
                    <a:pt x="62308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7" y="18326"/>
                  </a:lnTo>
                  <a:lnTo>
                    <a:pt x="183667" y="73711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94" name="Freihandform: Form 93">
              <a:extLst>
                <a:ext uri="{FF2B5EF4-FFF2-40B4-BE49-F238E27FC236}">
                  <a16:creationId xmlns:a16="http://schemas.microsoft.com/office/drawing/2014/main" id="{00C7840C-2AC3-4C62-A524-372E55EB122C}"/>
                </a:ext>
              </a:extLst>
            </p:cNvPr>
            <p:cNvSpPr/>
            <p:nvPr/>
          </p:nvSpPr>
          <p:spPr bwMode="gray">
            <a:xfrm>
              <a:off x="10479081" y="2488563"/>
              <a:ext cx="134673" cy="78559"/>
            </a:xfrm>
            <a:custGeom>
              <a:avLst/>
              <a:gdLst>
                <a:gd name="connsiteX0" fmla="*/ 183667 w 195477"/>
                <a:gd name="connsiteY0" fmla="*/ 46833 h 114028"/>
                <a:gd name="connsiteX1" fmla="*/ 155160 w 195477"/>
                <a:gd name="connsiteY1" fmla="*/ 18326 h 114028"/>
                <a:gd name="connsiteX2" fmla="*/ 126652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7 w 195477"/>
                <a:gd name="connsiteY7" fmla="*/ 102218 h 114028"/>
                <a:gd name="connsiteX8" fmla="*/ 183667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46833"/>
                  </a:moveTo>
                  <a:cubicBezTo>
                    <a:pt x="183667" y="31358"/>
                    <a:pt x="170635" y="18326"/>
                    <a:pt x="155160" y="18326"/>
                  </a:cubicBezTo>
                  <a:cubicBezTo>
                    <a:pt x="139684" y="18326"/>
                    <a:pt x="126652" y="31358"/>
                    <a:pt x="126652" y="46833"/>
                  </a:cubicBezTo>
                  <a:lnTo>
                    <a:pt x="75340" y="46833"/>
                  </a:lnTo>
                  <a:cubicBezTo>
                    <a:pt x="75340" y="31358"/>
                    <a:pt x="62308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7" y="102218"/>
                  </a:lnTo>
                  <a:lnTo>
                    <a:pt x="183667" y="46833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1356CE46-42ED-45B6-9FFD-243455C60D9E}"/>
                </a:ext>
              </a:extLst>
            </p:cNvPr>
            <p:cNvSpPr/>
            <p:nvPr/>
          </p:nvSpPr>
          <p:spPr bwMode="gray">
            <a:xfrm>
              <a:off x="10729347" y="2488563"/>
              <a:ext cx="134673" cy="78559"/>
            </a:xfrm>
            <a:custGeom>
              <a:avLst/>
              <a:gdLst>
                <a:gd name="connsiteX0" fmla="*/ 183667 w 195477"/>
                <a:gd name="connsiteY0" fmla="*/ 46833 h 114028"/>
                <a:gd name="connsiteX1" fmla="*/ 155160 w 195477"/>
                <a:gd name="connsiteY1" fmla="*/ 18326 h 114028"/>
                <a:gd name="connsiteX2" fmla="*/ 126652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7 w 195477"/>
                <a:gd name="connsiteY7" fmla="*/ 102218 h 114028"/>
                <a:gd name="connsiteX8" fmla="*/ 183667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46833"/>
                  </a:moveTo>
                  <a:cubicBezTo>
                    <a:pt x="183667" y="31358"/>
                    <a:pt x="170635" y="18326"/>
                    <a:pt x="155160" y="18326"/>
                  </a:cubicBezTo>
                  <a:cubicBezTo>
                    <a:pt x="139685" y="18326"/>
                    <a:pt x="126652" y="31358"/>
                    <a:pt x="126652" y="46833"/>
                  </a:cubicBezTo>
                  <a:lnTo>
                    <a:pt x="75340" y="46833"/>
                  </a:lnTo>
                  <a:cubicBezTo>
                    <a:pt x="75340" y="31358"/>
                    <a:pt x="62309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7" y="102218"/>
                  </a:lnTo>
                  <a:lnTo>
                    <a:pt x="183667" y="46833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AA216116-DA42-414D-AD8B-5061E4686919}"/>
                </a:ext>
              </a:extLst>
            </p:cNvPr>
            <p:cNvSpPr/>
            <p:nvPr/>
          </p:nvSpPr>
          <p:spPr bwMode="gray">
            <a:xfrm>
              <a:off x="10980176" y="2488563"/>
              <a:ext cx="134673" cy="78559"/>
            </a:xfrm>
            <a:custGeom>
              <a:avLst/>
              <a:gdLst>
                <a:gd name="connsiteX0" fmla="*/ 183668 w 195477"/>
                <a:gd name="connsiteY0" fmla="*/ 46833 h 114028"/>
                <a:gd name="connsiteX1" fmla="*/ 155161 w 195477"/>
                <a:gd name="connsiteY1" fmla="*/ 18326 h 114028"/>
                <a:gd name="connsiteX2" fmla="*/ 126653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8 w 195477"/>
                <a:gd name="connsiteY7" fmla="*/ 102218 h 114028"/>
                <a:gd name="connsiteX8" fmla="*/ 183668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8" y="46833"/>
                  </a:moveTo>
                  <a:cubicBezTo>
                    <a:pt x="183668" y="31358"/>
                    <a:pt x="170636" y="18326"/>
                    <a:pt x="155161" y="18326"/>
                  </a:cubicBezTo>
                  <a:cubicBezTo>
                    <a:pt x="139685" y="18326"/>
                    <a:pt x="126653" y="31358"/>
                    <a:pt x="126653" y="46833"/>
                  </a:cubicBezTo>
                  <a:lnTo>
                    <a:pt x="75340" y="46833"/>
                  </a:lnTo>
                  <a:cubicBezTo>
                    <a:pt x="75340" y="31358"/>
                    <a:pt x="62309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8" y="102218"/>
                  </a:lnTo>
                  <a:lnTo>
                    <a:pt x="183668" y="46833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97" name="Freihandform: Form 96">
              <a:extLst>
                <a:ext uri="{FF2B5EF4-FFF2-40B4-BE49-F238E27FC236}">
                  <a16:creationId xmlns:a16="http://schemas.microsoft.com/office/drawing/2014/main" id="{082CA91C-F477-4304-A4F2-7ECD4D6CB8AA}"/>
                </a:ext>
              </a:extLst>
            </p:cNvPr>
            <p:cNvSpPr/>
            <p:nvPr/>
          </p:nvSpPr>
          <p:spPr bwMode="gray">
            <a:xfrm>
              <a:off x="10729347" y="2224827"/>
              <a:ext cx="134673" cy="78559"/>
            </a:xfrm>
            <a:custGeom>
              <a:avLst/>
              <a:gdLst>
                <a:gd name="connsiteX0" fmla="*/ 183667 w 195477"/>
                <a:gd name="connsiteY0" fmla="*/ 73711 h 114028"/>
                <a:gd name="connsiteX1" fmla="*/ 155160 w 195477"/>
                <a:gd name="connsiteY1" fmla="*/ 102218 h 114028"/>
                <a:gd name="connsiteX2" fmla="*/ 126652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7 w 195477"/>
                <a:gd name="connsiteY7" fmla="*/ 18326 h 114028"/>
                <a:gd name="connsiteX8" fmla="*/ 183667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73711"/>
                  </a:moveTo>
                  <a:cubicBezTo>
                    <a:pt x="183667" y="89187"/>
                    <a:pt x="170635" y="102218"/>
                    <a:pt x="155160" y="102218"/>
                  </a:cubicBezTo>
                  <a:cubicBezTo>
                    <a:pt x="139685" y="102218"/>
                    <a:pt x="126652" y="89187"/>
                    <a:pt x="126652" y="73711"/>
                  </a:cubicBezTo>
                  <a:lnTo>
                    <a:pt x="75340" y="73711"/>
                  </a:lnTo>
                  <a:cubicBezTo>
                    <a:pt x="75340" y="89187"/>
                    <a:pt x="62309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7" y="18326"/>
                  </a:lnTo>
                  <a:lnTo>
                    <a:pt x="183667" y="73711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98" name="Freihandform: Form 97">
              <a:extLst>
                <a:ext uri="{FF2B5EF4-FFF2-40B4-BE49-F238E27FC236}">
                  <a16:creationId xmlns:a16="http://schemas.microsoft.com/office/drawing/2014/main" id="{3F59D347-C913-410E-80E3-977F5E91895D}"/>
                </a:ext>
              </a:extLst>
            </p:cNvPr>
            <p:cNvSpPr/>
            <p:nvPr/>
          </p:nvSpPr>
          <p:spPr bwMode="gray">
            <a:xfrm>
              <a:off x="10980176" y="2224829"/>
              <a:ext cx="134673" cy="78559"/>
            </a:xfrm>
            <a:custGeom>
              <a:avLst/>
              <a:gdLst>
                <a:gd name="connsiteX0" fmla="*/ 183668 w 195477"/>
                <a:gd name="connsiteY0" fmla="*/ 73711 h 114028"/>
                <a:gd name="connsiteX1" fmla="*/ 155161 w 195477"/>
                <a:gd name="connsiteY1" fmla="*/ 102218 h 114028"/>
                <a:gd name="connsiteX2" fmla="*/ 126653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8 w 195477"/>
                <a:gd name="connsiteY7" fmla="*/ 18326 h 114028"/>
                <a:gd name="connsiteX8" fmla="*/ 183668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8" y="73711"/>
                  </a:moveTo>
                  <a:cubicBezTo>
                    <a:pt x="183668" y="89187"/>
                    <a:pt x="170636" y="102218"/>
                    <a:pt x="155161" y="102218"/>
                  </a:cubicBezTo>
                  <a:cubicBezTo>
                    <a:pt x="139685" y="102218"/>
                    <a:pt x="126653" y="89187"/>
                    <a:pt x="126653" y="73711"/>
                  </a:cubicBezTo>
                  <a:lnTo>
                    <a:pt x="75340" y="73711"/>
                  </a:lnTo>
                  <a:cubicBezTo>
                    <a:pt x="75340" y="89187"/>
                    <a:pt x="62309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8" y="18326"/>
                  </a:lnTo>
                  <a:lnTo>
                    <a:pt x="183668" y="73711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781DA2E2-A92A-4243-B665-AEAE0E1275E6}"/>
                </a:ext>
              </a:extLst>
            </p:cNvPr>
            <p:cNvSpPr/>
            <p:nvPr/>
          </p:nvSpPr>
          <p:spPr bwMode="gray">
            <a:xfrm>
              <a:off x="10499282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00" name="Freihandform: Form 99">
              <a:extLst>
                <a:ext uri="{FF2B5EF4-FFF2-40B4-BE49-F238E27FC236}">
                  <a16:creationId xmlns:a16="http://schemas.microsoft.com/office/drawing/2014/main" id="{6B90BF05-0A92-452C-A30B-393DEC24E19C}"/>
                </a:ext>
              </a:extLst>
            </p:cNvPr>
            <p:cNvSpPr/>
            <p:nvPr/>
          </p:nvSpPr>
          <p:spPr bwMode="gray">
            <a:xfrm>
              <a:off x="10573912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01" name="Freihandform: Form 100">
              <a:extLst>
                <a:ext uri="{FF2B5EF4-FFF2-40B4-BE49-F238E27FC236}">
                  <a16:creationId xmlns:a16="http://schemas.microsoft.com/office/drawing/2014/main" id="{DFD4058A-1255-4F0E-9C57-E9B04E366F2C}"/>
                </a:ext>
              </a:extLst>
            </p:cNvPr>
            <p:cNvSpPr/>
            <p:nvPr/>
          </p:nvSpPr>
          <p:spPr bwMode="gray">
            <a:xfrm>
              <a:off x="10749550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42995FE6-4D06-45C9-9457-87A0268D6A3E}"/>
                </a:ext>
              </a:extLst>
            </p:cNvPr>
            <p:cNvSpPr/>
            <p:nvPr/>
          </p:nvSpPr>
          <p:spPr bwMode="gray">
            <a:xfrm>
              <a:off x="10824180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6F91D6F0-5E0E-453E-B9FB-C5EEB192F4CF}"/>
                </a:ext>
              </a:extLst>
            </p:cNvPr>
            <p:cNvSpPr/>
            <p:nvPr/>
          </p:nvSpPr>
          <p:spPr bwMode="gray">
            <a:xfrm>
              <a:off x="10999817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04" name="Freihandform: Form 103">
              <a:extLst>
                <a:ext uri="{FF2B5EF4-FFF2-40B4-BE49-F238E27FC236}">
                  <a16:creationId xmlns:a16="http://schemas.microsoft.com/office/drawing/2014/main" id="{10532CF1-4161-4272-9C18-D1494B4A081E}"/>
                </a:ext>
              </a:extLst>
            </p:cNvPr>
            <p:cNvSpPr/>
            <p:nvPr/>
          </p:nvSpPr>
          <p:spPr bwMode="gray">
            <a:xfrm>
              <a:off x="11074447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05" name="Freihandform: Form 104">
              <a:extLst>
                <a:ext uri="{FF2B5EF4-FFF2-40B4-BE49-F238E27FC236}">
                  <a16:creationId xmlns:a16="http://schemas.microsoft.com/office/drawing/2014/main" id="{F1CE6F7E-1281-4C8E-B1C8-E725136193A0}"/>
                </a:ext>
              </a:extLst>
            </p:cNvPr>
            <p:cNvSpPr/>
            <p:nvPr/>
          </p:nvSpPr>
          <p:spPr bwMode="gray">
            <a:xfrm>
              <a:off x="10428017" y="2603612"/>
              <a:ext cx="740702" cy="72948"/>
            </a:xfrm>
            <a:custGeom>
              <a:avLst/>
              <a:gdLst>
                <a:gd name="connsiteX0" fmla="*/ 1060058 w 1075125"/>
                <a:gd name="connsiteY0" fmla="*/ 89186 h 105883"/>
                <a:gd name="connsiteX1" fmla="*/ 18326 w 1075125"/>
                <a:gd name="connsiteY1" fmla="*/ 89186 h 105883"/>
                <a:gd name="connsiteX2" fmla="*/ 18326 w 1075125"/>
                <a:gd name="connsiteY2" fmla="*/ 83485 h 105883"/>
                <a:gd name="connsiteX3" fmla="*/ 83485 w 1075125"/>
                <a:gd name="connsiteY3" fmla="*/ 18326 h 105883"/>
                <a:gd name="connsiteX4" fmla="*/ 994899 w 1075125"/>
                <a:gd name="connsiteY4" fmla="*/ 18326 h 105883"/>
                <a:gd name="connsiteX5" fmla="*/ 1060058 w 1075125"/>
                <a:gd name="connsiteY5" fmla="*/ 83485 h 105883"/>
                <a:gd name="connsiteX6" fmla="*/ 1060058 w 1075125"/>
                <a:gd name="connsiteY6" fmla="*/ 89186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5125" h="105883">
                  <a:moveTo>
                    <a:pt x="1060058" y="89186"/>
                  </a:moveTo>
                  <a:lnTo>
                    <a:pt x="18326" y="89186"/>
                  </a:lnTo>
                  <a:lnTo>
                    <a:pt x="18326" y="83485"/>
                  </a:lnTo>
                  <a:cubicBezTo>
                    <a:pt x="18326" y="47647"/>
                    <a:pt x="47648" y="18326"/>
                    <a:pt x="83485" y="18326"/>
                  </a:cubicBezTo>
                  <a:lnTo>
                    <a:pt x="994899" y="18326"/>
                  </a:lnTo>
                  <a:cubicBezTo>
                    <a:pt x="1030737" y="18326"/>
                    <a:pt x="1060058" y="47647"/>
                    <a:pt x="1060058" y="83485"/>
                  </a:cubicBezTo>
                  <a:lnTo>
                    <a:pt x="1060058" y="89186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cxnSp>
        <p:nvCxnSpPr>
          <p:cNvPr id="106" name="Pfeil 3">
            <a:extLst>
              <a:ext uri="{FF2B5EF4-FFF2-40B4-BE49-F238E27FC236}">
                <a16:creationId xmlns:a16="http://schemas.microsoft.com/office/drawing/2014/main" id="{CFACB98E-1D02-45CF-BB76-F10D72862FC5}"/>
              </a:ext>
            </a:extLst>
          </p:cNvPr>
          <p:cNvCxnSpPr>
            <a:cxnSpLocks noChangeAspect="1"/>
          </p:cNvCxnSpPr>
          <p:nvPr/>
        </p:nvCxnSpPr>
        <p:spPr bwMode="gray">
          <a:xfrm rot="5400000" flipH="1" flipV="1">
            <a:off x="5970549" y="2321838"/>
            <a:ext cx="0" cy="346985"/>
          </a:xfrm>
          <a:prstGeom prst="straightConnector1">
            <a:avLst/>
          </a:prstGeom>
          <a:ln w="19050">
            <a:solidFill>
              <a:srgbClr val="DCE0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ICON 3">
            <a:extLst>
              <a:ext uri="{FF2B5EF4-FFF2-40B4-BE49-F238E27FC236}">
                <a16:creationId xmlns:a16="http://schemas.microsoft.com/office/drawing/2014/main" id="{FFD57137-6D2A-4F81-92B9-1F7D739280C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800085" y="2044387"/>
            <a:ext cx="300470" cy="374268"/>
            <a:chOff x="4701014" y="2656905"/>
            <a:chExt cx="542925" cy="676275"/>
          </a:xfrm>
        </p:grpSpPr>
        <p:sp>
          <p:nvSpPr>
            <p:cNvPr id="108" name="Freihandform: Form 107">
              <a:extLst>
                <a:ext uri="{FF2B5EF4-FFF2-40B4-BE49-F238E27FC236}">
                  <a16:creationId xmlns:a16="http://schemas.microsoft.com/office/drawing/2014/main" id="{C74DCFA4-BA55-4FA6-BF81-CC96A680389A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09" name="Freihandform: Form 108">
              <a:extLst>
                <a:ext uri="{FF2B5EF4-FFF2-40B4-BE49-F238E27FC236}">
                  <a16:creationId xmlns:a16="http://schemas.microsoft.com/office/drawing/2014/main" id="{11DA4BE5-6601-4C49-9D09-B73201C8E9DA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110" name="Gruppieren 109">
            <a:extLst>
              <a:ext uri="{FF2B5EF4-FFF2-40B4-BE49-F238E27FC236}">
                <a16:creationId xmlns:a16="http://schemas.microsoft.com/office/drawing/2014/main" id="{85C4B852-203E-4974-AF54-82799794C4A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144128" y="2175057"/>
            <a:ext cx="436419" cy="612000"/>
            <a:chOff x="9185741" y="1752122"/>
            <a:chExt cx="883680" cy="1239205"/>
          </a:xfrm>
        </p:grpSpPr>
        <p:grpSp>
          <p:nvGrpSpPr>
            <p:cNvPr id="111" name="Gruppieren 110">
              <a:extLst>
                <a:ext uri="{FF2B5EF4-FFF2-40B4-BE49-F238E27FC236}">
                  <a16:creationId xmlns:a16="http://schemas.microsoft.com/office/drawing/2014/main" id="{11933807-9018-4C20-9E9E-FA56A48B63C4}"/>
                </a:ext>
              </a:extLst>
            </p:cNvPr>
            <p:cNvGrpSpPr/>
            <p:nvPr/>
          </p:nvGrpSpPr>
          <p:grpSpPr bwMode="gray">
            <a:xfrm>
              <a:off x="9185741" y="1752122"/>
              <a:ext cx="883680" cy="1239205"/>
              <a:chOff x="7316071" y="1437567"/>
              <a:chExt cx="674908" cy="946439"/>
            </a:xfrm>
          </p:grpSpPr>
          <p:sp>
            <p:nvSpPr>
              <p:cNvPr id="114" name="Freihandform: Form 113">
                <a:extLst>
                  <a:ext uri="{FF2B5EF4-FFF2-40B4-BE49-F238E27FC236}">
                    <a16:creationId xmlns:a16="http://schemas.microsoft.com/office/drawing/2014/main" id="{B0F822FC-5CF3-4B4B-8D88-82F7BFBDD065}"/>
                  </a:ext>
                </a:extLst>
              </p:cNvPr>
              <p:cNvSpPr/>
              <p:nvPr/>
            </p:nvSpPr>
            <p:spPr bwMode="gray">
              <a:xfrm>
                <a:off x="7397687" y="1438351"/>
                <a:ext cx="125564" cy="227586"/>
              </a:xfrm>
              <a:custGeom>
                <a:avLst/>
                <a:gdLst>
                  <a:gd name="connsiteX0" fmla="*/ 12282 w 87336"/>
                  <a:gd name="connsiteY0" fmla="*/ 12282 h 158296"/>
                  <a:gd name="connsiteX1" fmla="*/ 12282 w 87336"/>
                  <a:gd name="connsiteY1" fmla="*/ 147653 h 158296"/>
                  <a:gd name="connsiteX2" fmla="*/ 46124 w 87336"/>
                  <a:gd name="connsiteY2" fmla="*/ 121452 h 158296"/>
                  <a:gd name="connsiteX3" fmla="*/ 78875 w 87336"/>
                  <a:gd name="connsiteY3" fmla="*/ 147653 h 158296"/>
                  <a:gd name="connsiteX4" fmla="*/ 78875 w 87336"/>
                  <a:gd name="connsiteY4" fmla="*/ 12282 h 15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336" h="158296">
                    <a:moveTo>
                      <a:pt x="12282" y="12282"/>
                    </a:moveTo>
                    <a:lnTo>
                      <a:pt x="12282" y="147653"/>
                    </a:lnTo>
                    <a:lnTo>
                      <a:pt x="46124" y="121452"/>
                    </a:lnTo>
                    <a:lnTo>
                      <a:pt x="78875" y="147653"/>
                    </a:lnTo>
                    <a:lnTo>
                      <a:pt x="78875" y="12282"/>
                    </a:lnTo>
                  </a:path>
                </a:pathLst>
              </a:custGeom>
              <a:no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15" name="Freihandform: Form 114">
                <a:extLst>
                  <a:ext uri="{FF2B5EF4-FFF2-40B4-BE49-F238E27FC236}">
                    <a16:creationId xmlns:a16="http://schemas.microsoft.com/office/drawing/2014/main" id="{A02DEA93-A47A-4A19-BDF2-8D9DDAEB1C19}"/>
                  </a:ext>
                </a:extLst>
              </p:cNvPr>
              <p:cNvSpPr/>
              <p:nvPr/>
            </p:nvSpPr>
            <p:spPr bwMode="gray">
              <a:xfrm>
                <a:off x="7316071" y="1437567"/>
                <a:ext cx="674908" cy="894645"/>
              </a:xfrm>
              <a:custGeom>
                <a:avLst/>
                <a:gdLst>
                  <a:gd name="connsiteX0" fmla="*/ 51583 w 469431"/>
                  <a:gd name="connsiteY0" fmla="*/ 12827 h 622269"/>
                  <a:gd name="connsiteX1" fmla="*/ 12282 w 469431"/>
                  <a:gd name="connsiteY1" fmla="*/ 52129 h 622269"/>
                  <a:gd name="connsiteX2" fmla="*/ 12282 w 469431"/>
                  <a:gd name="connsiteY2" fmla="*/ 571779 h 622269"/>
                  <a:gd name="connsiteX3" fmla="*/ 12282 w 469431"/>
                  <a:gd name="connsiteY3" fmla="*/ 611080 h 622269"/>
                  <a:gd name="connsiteX4" fmla="*/ 51583 w 469431"/>
                  <a:gd name="connsiteY4" fmla="*/ 571779 h 622269"/>
                  <a:gd name="connsiteX5" fmla="*/ 284661 w 469431"/>
                  <a:gd name="connsiteY5" fmla="*/ 571779 h 622269"/>
                  <a:gd name="connsiteX6" fmla="*/ 459879 w 469431"/>
                  <a:gd name="connsiteY6" fmla="*/ 571779 h 622269"/>
                  <a:gd name="connsiteX7" fmla="*/ 459879 w 469431"/>
                  <a:gd name="connsiteY7" fmla="*/ 12282 h 622269"/>
                  <a:gd name="connsiteX8" fmla="*/ 51583 w 469431"/>
                  <a:gd name="connsiteY8" fmla="*/ 12282 h 622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9431" h="622269">
                    <a:moveTo>
                      <a:pt x="51583" y="12827"/>
                    </a:moveTo>
                    <a:cubicBezTo>
                      <a:pt x="29749" y="12827"/>
                      <a:pt x="12282" y="30295"/>
                      <a:pt x="12282" y="52129"/>
                    </a:cubicBezTo>
                    <a:lnTo>
                      <a:pt x="12282" y="571779"/>
                    </a:lnTo>
                    <a:lnTo>
                      <a:pt x="12282" y="611080"/>
                    </a:lnTo>
                    <a:cubicBezTo>
                      <a:pt x="12282" y="589246"/>
                      <a:pt x="29749" y="571779"/>
                      <a:pt x="51583" y="571779"/>
                    </a:cubicBezTo>
                    <a:lnTo>
                      <a:pt x="284661" y="571779"/>
                    </a:lnTo>
                    <a:lnTo>
                      <a:pt x="459879" y="571779"/>
                    </a:lnTo>
                    <a:lnTo>
                      <a:pt x="459879" y="12282"/>
                    </a:lnTo>
                    <a:lnTo>
                      <a:pt x="51583" y="12282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16" name="Freihandform: Form 115">
                <a:extLst>
                  <a:ext uri="{FF2B5EF4-FFF2-40B4-BE49-F238E27FC236}">
                    <a16:creationId xmlns:a16="http://schemas.microsoft.com/office/drawing/2014/main" id="{0DA2B309-20A9-4F72-879C-8B4B9A9C66F2}"/>
                  </a:ext>
                </a:extLst>
              </p:cNvPr>
              <p:cNvSpPr/>
              <p:nvPr/>
            </p:nvSpPr>
            <p:spPr bwMode="gray">
              <a:xfrm>
                <a:off x="7316071" y="2242746"/>
                <a:ext cx="627820" cy="141260"/>
              </a:xfrm>
              <a:custGeom>
                <a:avLst/>
                <a:gdLst>
                  <a:gd name="connsiteX0" fmla="*/ 12282 w 436680"/>
                  <a:gd name="connsiteY0" fmla="*/ 51583 h 98253"/>
                  <a:gd name="connsiteX1" fmla="*/ 12282 w 436680"/>
                  <a:gd name="connsiteY1" fmla="*/ 51583 h 98253"/>
                  <a:gd name="connsiteX2" fmla="*/ 48854 w 436680"/>
                  <a:gd name="connsiteY2" fmla="*/ 88155 h 98253"/>
                  <a:gd name="connsiteX3" fmla="*/ 428220 w 436680"/>
                  <a:gd name="connsiteY3" fmla="*/ 88155 h 98253"/>
                  <a:gd name="connsiteX4" fmla="*/ 428220 w 436680"/>
                  <a:gd name="connsiteY4" fmla="*/ 12282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680" h="98253">
                    <a:moveTo>
                      <a:pt x="12282" y="51583"/>
                    </a:moveTo>
                    <a:lnTo>
                      <a:pt x="12282" y="51583"/>
                    </a:lnTo>
                    <a:cubicBezTo>
                      <a:pt x="12282" y="71780"/>
                      <a:pt x="28657" y="88155"/>
                      <a:pt x="48854" y="88155"/>
                    </a:cubicBezTo>
                    <a:lnTo>
                      <a:pt x="428220" y="88155"/>
                    </a:lnTo>
                    <a:lnTo>
                      <a:pt x="428220" y="12282"/>
                    </a:lnTo>
                  </a:path>
                </a:pathLst>
              </a:custGeom>
              <a:no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sp>
          <p:nvSpPr>
            <p:cNvPr id="112" name="Linie 1">
              <a:extLst>
                <a:ext uri="{FF2B5EF4-FFF2-40B4-BE49-F238E27FC236}">
                  <a16:creationId xmlns:a16="http://schemas.microsoft.com/office/drawing/2014/main" id="{4E043CC4-A9DA-4F32-9F13-C11B68D9A36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413473" y="2466301"/>
              <a:ext cx="432000" cy="12342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3" name="Linie 1">
              <a:extLst>
                <a:ext uri="{FF2B5EF4-FFF2-40B4-BE49-F238E27FC236}">
                  <a16:creationId xmlns:a16="http://schemas.microsoft.com/office/drawing/2014/main" id="{304CFD3C-81E2-44A6-97E6-86896E77D950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413473" y="2594187"/>
              <a:ext cx="324000" cy="9257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sp>
        <p:nvSpPr>
          <p:cNvPr id="209" name="Text 1">
            <a:extLst>
              <a:ext uri="{FF2B5EF4-FFF2-40B4-BE49-F238E27FC236}">
                <a16:creationId xmlns:a16="http://schemas.microsoft.com/office/drawing/2014/main" id="{D4D1F2FE-FAAD-4A04-8BFB-868B6A52FB94}"/>
              </a:ext>
            </a:extLst>
          </p:cNvPr>
          <p:cNvSpPr/>
          <p:nvPr/>
        </p:nvSpPr>
        <p:spPr bwMode="gray">
          <a:xfrm>
            <a:off x="7319549" y="3757910"/>
            <a:ext cx="4320000" cy="864292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r>
              <a:rPr lang="de-DE" sz="1400" dirty="0">
                <a:solidFill>
                  <a:schemeClr val="bg1"/>
                </a:solidFill>
              </a:rPr>
              <a:t>Im Rahmen dieser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Einräumung überlässt die / der Wissenschaftler*in der / dem Arbeitgeber*in </a:t>
            </a:r>
            <a:r>
              <a:rPr lang="de-DE" sz="1400" dirty="0">
                <a:solidFill>
                  <a:schemeClr val="bg1"/>
                </a:solidFill>
              </a:rPr>
              <a:t>auch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das</a:t>
            </a:r>
            <a:r>
              <a:rPr lang="de-DE" sz="1400" b="1" dirty="0">
                <a:solidFill>
                  <a:schemeClr val="bg1"/>
                </a:solidFill>
              </a:rPr>
              <a:t>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Recht zu bestimmen</a:t>
            </a:r>
            <a:r>
              <a:rPr lang="de-DE" sz="1400" dirty="0">
                <a:solidFill>
                  <a:schemeClr val="bg2"/>
                </a:solidFill>
              </a:rPr>
              <a:t>,</a:t>
            </a:r>
            <a:r>
              <a:rPr lang="de-DE" sz="1400" dirty="0">
                <a:solidFill>
                  <a:schemeClr val="accent1"/>
                </a:solidFill>
              </a:rPr>
              <a:t> </a:t>
            </a:r>
            <a:r>
              <a:rPr lang="de-DE" sz="1400" dirty="0">
                <a:solidFill>
                  <a:schemeClr val="bg1"/>
                </a:solidFill>
              </a:rPr>
              <a:t>ob und wie das Werk veröffentlicht wird.</a:t>
            </a:r>
          </a:p>
        </p:txBody>
      </p:sp>
      <p:sp>
        <p:nvSpPr>
          <p:cNvPr id="210" name="Text 1">
            <a:extLst>
              <a:ext uri="{FF2B5EF4-FFF2-40B4-BE49-F238E27FC236}">
                <a16:creationId xmlns:a16="http://schemas.microsoft.com/office/drawing/2014/main" id="{BF63CDFB-3BB6-4356-B6B4-38314237D556}"/>
              </a:ext>
            </a:extLst>
          </p:cNvPr>
          <p:cNvSpPr/>
          <p:nvPr/>
        </p:nvSpPr>
        <p:spPr bwMode="gray">
          <a:xfrm>
            <a:off x="7319549" y="5146719"/>
            <a:ext cx="4320000" cy="427026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r>
              <a:rPr lang="de-DE" sz="1400" dirty="0">
                <a:solidFill>
                  <a:schemeClr val="bg1"/>
                </a:solidFill>
              </a:rPr>
              <a:t>Dagegen behält jede / jeder Wissenschaftler*in ihr / sein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Recht auf Namensnennung</a:t>
            </a:r>
            <a:r>
              <a:rPr lang="de-DE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17" name="Text 1">
            <a:extLst>
              <a:ext uri="{FF2B5EF4-FFF2-40B4-BE49-F238E27FC236}">
                <a16:creationId xmlns:a16="http://schemas.microsoft.com/office/drawing/2014/main" id="{BFB4410B-703B-453C-BBDA-FCB58C7AB76F}"/>
              </a:ext>
            </a:extLst>
          </p:cNvPr>
          <p:cNvSpPr/>
          <p:nvPr/>
        </p:nvSpPr>
        <p:spPr bwMode="gray">
          <a:xfrm>
            <a:off x="7319549" y="5810250"/>
            <a:ext cx="4320000" cy="463551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pPr>
              <a:buClr>
                <a:schemeClr val="bg1"/>
              </a:buClr>
            </a:pPr>
            <a:r>
              <a:rPr lang="de-DE" sz="1000" dirty="0">
                <a:solidFill>
                  <a:schemeClr val="bg1"/>
                </a:solidFill>
              </a:rPr>
              <a:t>* Dies kann ggf. auch stillschweigend erfolgen, soweit die Nutzungsrechtseinräumung nicht ausdrücklich im Vertrag geregelt ist.</a:t>
            </a:r>
          </a:p>
        </p:txBody>
      </p:sp>
      <p:sp>
        <p:nvSpPr>
          <p:cNvPr id="5" name="Infotext">
            <a:extLst>
              <a:ext uri="{FF2B5EF4-FFF2-40B4-BE49-F238E27FC236}">
                <a16:creationId xmlns:a16="http://schemas.microsoft.com/office/drawing/2014/main" id="{925F211A-A0F9-4F85-93A8-8C99CCD826A9}"/>
              </a:ext>
            </a:extLst>
          </p:cNvPr>
          <p:cNvSpPr/>
          <p:nvPr/>
        </p:nvSpPr>
        <p:spPr bwMode="gray">
          <a:xfrm>
            <a:off x="12250282" y="0"/>
            <a:ext cx="1944894" cy="28075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400" dirty="0"/>
              <a:t>Beim Klicken auf den </a:t>
            </a:r>
            <a:br>
              <a:rPr lang="de-DE" sz="1400" dirty="0"/>
            </a:br>
            <a:r>
              <a:rPr lang="de-DE" sz="1400" dirty="0"/>
              <a:t>mit * gekennzeichneten Text, wird der jeweilige Infotext eingeblendet.</a:t>
            </a:r>
          </a:p>
        </p:txBody>
      </p:sp>
      <p:grpSp>
        <p:nvGrpSpPr>
          <p:cNvPr id="118" name="Gruppieren 117">
            <a:extLst>
              <a:ext uri="{FF2B5EF4-FFF2-40B4-BE49-F238E27FC236}">
                <a16:creationId xmlns:a16="http://schemas.microsoft.com/office/drawing/2014/main" id="{C9D3053F-FFAE-47BB-A535-30D5B653852C}"/>
              </a:ext>
            </a:extLst>
          </p:cNvPr>
          <p:cNvGrpSpPr>
            <a:grpSpLocks noChangeAspect="1"/>
          </p:cNvGrpSpPr>
          <p:nvPr/>
        </p:nvGrpSpPr>
        <p:grpSpPr>
          <a:xfrm>
            <a:off x="5076275" y="3860728"/>
            <a:ext cx="571094" cy="640800"/>
            <a:chOff x="8399631" y="2496309"/>
            <a:chExt cx="648096" cy="727200"/>
          </a:xfrm>
        </p:grpSpPr>
        <p:grpSp>
          <p:nvGrpSpPr>
            <p:cNvPr id="119" name="Gruppieren 118">
              <a:extLst>
                <a:ext uri="{FF2B5EF4-FFF2-40B4-BE49-F238E27FC236}">
                  <a16:creationId xmlns:a16="http://schemas.microsoft.com/office/drawing/2014/main" id="{47367A68-B566-4740-AB41-747F2AA279FB}"/>
                </a:ext>
              </a:extLst>
            </p:cNvPr>
            <p:cNvGrpSpPr/>
            <p:nvPr/>
          </p:nvGrpSpPr>
          <p:grpSpPr bwMode="gray">
            <a:xfrm>
              <a:off x="8556839" y="2989890"/>
              <a:ext cx="333680" cy="220986"/>
              <a:chOff x="8962528" y="3265571"/>
              <a:chExt cx="520065" cy="344423"/>
            </a:xfrm>
          </p:grpSpPr>
          <p:sp>
            <p:nvSpPr>
              <p:cNvPr id="124" name="Freihandform: Form 123">
                <a:extLst>
                  <a:ext uri="{FF2B5EF4-FFF2-40B4-BE49-F238E27FC236}">
                    <a16:creationId xmlns:a16="http://schemas.microsoft.com/office/drawing/2014/main" id="{E04CD322-DD75-4B89-8EC6-0425578D71AF}"/>
                  </a:ext>
                </a:extLst>
              </p:cNvPr>
              <p:cNvSpPr/>
              <p:nvPr/>
            </p:nvSpPr>
            <p:spPr bwMode="gray">
              <a:xfrm>
                <a:off x="8962528" y="3265571"/>
                <a:ext cx="260032" cy="344423"/>
              </a:xfrm>
              <a:custGeom>
                <a:avLst/>
                <a:gdLst>
                  <a:gd name="connsiteX0" fmla="*/ 85344 w 260032"/>
                  <a:gd name="connsiteY0" fmla="*/ 30004 h 344423"/>
                  <a:gd name="connsiteX1" fmla="*/ 110680 w 260032"/>
                  <a:gd name="connsiteY1" fmla="*/ 81820 h 344423"/>
                  <a:gd name="connsiteX2" fmla="*/ 41910 w 260032"/>
                  <a:gd name="connsiteY2" fmla="*/ 65723 h 344423"/>
                  <a:gd name="connsiteX3" fmla="*/ 85344 w 260032"/>
                  <a:gd name="connsiteY3" fmla="*/ 30004 h 344423"/>
                  <a:gd name="connsiteX4" fmla="*/ 200501 w 260032"/>
                  <a:gd name="connsiteY4" fmla="*/ 265843 h 344423"/>
                  <a:gd name="connsiteX5" fmla="*/ 88297 w 260032"/>
                  <a:gd name="connsiteY5" fmla="*/ 165925 h 344423"/>
                  <a:gd name="connsiteX6" fmla="*/ 125730 w 260032"/>
                  <a:gd name="connsiteY6" fmla="*/ 112776 h 344423"/>
                  <a:gd name="connsiteX7" fmla="*/ 91821 w 260032"/>
                  <a:gd name="connsiteY7" fmla="*/ 0 h 344423"/>
                  <a:gd name="connsiteX8" fmla="*/ 0 w 260032"/>
                  <a:gd name="connsiteY8" fmla="*/ 75629 h 344423"/>
                  <a:gd name="connsiteX9" fmla="*/ 110395 w 260032"/>
                  <a:gd name="connsiteY9" fmla="*/ 101441 h 344423"/>
                  <a:gd name="connsiteX10" fmla="*/ 62865 w 260032"/>
                  <a:gd name="connsiteY10" fmla="*/ 168878 h 344423"/>
                  <a:gd name="connsiteX11" fmla="*/ 260033 w 260032"/>
                  <a:gd name="connsiteY11" fmla="*/ 344424 h 344423"/>
                  <a:gd name="connsiteX12" fmla="*/ 91821 w 260032"/>
                  <a:gd name="connsiteY12" fmla="*/ 0 h 344423"/>
                  <a:gd name="connsiteX13" fmla="*/ 91821 w 260032"/>
                  <a:gd name="connsiteY13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0032" h="344423">
                    <a:moveTo>
                      <a:pt x="85344" y="30004"/>
                    </a:moveTo>
                    <a:lnTo>
                      <a:pt x="110680" y="81820"/>
                    </a:lnTo>
                    <a:lnTo>
                      <a:pt x="41910" y="65723"/>
                    </a:lnTo>
                    <a:lnTo>
                      <a:pt x="85344" y="30004"/>
                    </a:lnTo>
                    <a:moveTo>
                      <a:pt x="200501" y="265843"/>
                    </a:moveTo>
                    <a:lnTo>
                      <a:pt x="88297" y="165925"/>
                    </a:lnTo>
                    <a:lnTo>
                      <a:pt x="125730" y="112776"/>
                    </a:lnTo>
                    <a:moveTo>
                      <a:pt x="91821" y="0"/>
                    </a:moveTo>
                    <a:lnTo>
                      <a:pt x="0" y="75629"/>
                    </a:lnTo>
                    <a:lnTo>
                      <a:pt x="110395" y="101441"/>
                    </a:lnTo>
                    <a:lnTo>
                      <a:pt x="62865" y="168878"/>
                    </a:lnTo>
                    <a:lnTo>
                      <a:pt x="260033" y="344424"/>
                    </a:lnTo>
                    <a:lnTo>
                      <a:pt x="91821" y="0"/>
                    </a:lnTo>
                    <a:lnTo>
                      <a:pt x="91821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25" name="Freihandform: Form 124">
                <a:extLst>
                  <a:ext uri="{FF2B5EF4-FFF2-40B4-BE49-F238E27FC236}">
                    <a16:creationId xmlns:a16="http://schemas.microsoft.com/office/drawing/2014/main" id="{5F8FC4DC-1914-4B83-A048-1B7E2DDE2992}"/>
                  </a:ext>
                </a:extLst>
              </p:cNvPr>
              <p:cNvSpPr/>
              <p:nvPr/>
            </p:nvSpPr>
            <p:spPr bwMode="gray">
              <a:xfrm>
                <a:off x="9222561" y="3265571"/>
                <a:ext cx="260032" cy="344423"/>
              </a:xfrm>
              <a:custGeom>
                <a:avLst/>
                <a:gdLst>
                  <a:gd name="connsiteX0" fmla="*/ 174689 w 260032"/>
                  <a:gd name="connsiteY0" fmla="*/ 30004 h 344423"/>
                  <a:gd name="connsiteX1" fmla="*/ 218122 w 260032"/>
                  <a:gd name="connsiteY1" fmla="*/ 65818 h 344423"/>
                  <a:gd name="connsiteX2" fmla="*/ 149352 w 260032"/>
                  <a:gd name="connsiteY2" fmla="*/ 81915 h 344423"/>
                  <a:gd name="connsiteX3" fmla="*/ 174689 w 260032"/>
                  <a:gd name="connsiteY3" fmla="*/ 30004 h 344423"/>
                  <a:gd name="connsiteX4" fmla="*/ 134303 w 260032"/>
                  <a:gd name="connsiteY4" fmla="*/ 112776 h 344423"/>
                  <a:gd name="connsiteX5" fmla="*/ 171736 w 260032"/>
                  <a:gd name="connsiteY5" fmla="*/ 165925 h 344423"/>
                  <a:gd name="connsiteX6" fmla="*/ 59531 w 260032"/>
                  <a:gd name="connsiteY6" fmla="*/ 265843 h 344423"/>
                  <a:gd name="connsiteX7" fmla="*/ 134303 w 260032"/>
                  <a:gd name="connsiteY7" fmla="*/ 112776 h 344423"/>
                  <a:gd name="connsiteX8" fmla="*/ 168212 w 260032"/>
                  <a:gd name="connsiteY8" fmla="*/ 0 h 344423"/>
                  <a:gd name="connsiteX9" fmla="*/ 0 w 260032"/>
                  <a:gd name="connsiteY9" fmla="*/ 344424 h 344423"/>
                  <a:gd name="connsiteX10" fmla="*/ 197168 w 260032"/>
                  <a:gd name="connsiteY10" fmla="*/ 168878 h 344423"/>
                  <a:gd name="connsiteX11" fmla="*/ 149638 w 260032"/>
                  <a:gd name="connsiteY11" fmla="*/ 101441 h 344423"/>
                  <a:gd name="connsiteX12" fmla="*/ 260033 w 260032"/>
                  <a:gd name="connsiteY12" fmla="*/ 75629 h 344423"/>
                  <a:gd name="connsiteX13" fmla="*/ 168212 w 260032"/>
                  <a:gd name="connsiteY13" fmla="*/ 0 h 344423"/>
                  <a:gd name="connsiteX14" fmla="*/ 168212 w 260032"/>
                  <a:gd name="connsiteY14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0032" h="344423">
                    <a:moveTo>
                      <a:pt x="174689" y="30004"/>
                    </a:moveTo>
                    <a:lnTo>
                      <a:pt x="218122" y="65818"/>
                    </a:lnTo>
                    <a:lnTo>
                      <a:pt x="149352" y="81915"/>
                    </a:lnTo>
                    <a:lnTo>
                      <a:pt x="174689" y="30004"/>
                    </a:lnTo>
                    <a:moveTo>
                      <a:pt x="134303" y="112776"/>
                    </a:moveTo>
                    <a:lnTo>
                      <a:pt x="171736" y="165925"/>
                    </a:lnTo>
                    <a:lnTo>
                      <a:pt x="59531" y="265843"/>
                    </a:lnTo>
                    <a:lnTo>
                      <a:pt x="134303" y="112776"/>
                    </a:lnTo>
                    <a:moveTo>
                      <a:pt x="168212" y="0"/>
                    </a:moveTo>
                    <a:lnTo>
                      <a:pt x="0" y="344424"/>
                    </a:lnTo>
                    <a:lnTo>
                      <a:pt x="197168" y="168878"/>
                    </a:lnTo>
                    <a:lnTo>
                      <a:pt x="149638" y="101441"/>
                    </a:lnTo>
                    <a:lnTo>
                      <a:pt x="260033" y="75629"/>
                    </a:lnTo>
                    <a:lnTo>
                      <a:pt x="168212" y="0"/>
                    </a:lnTo>
                    <a:lnTo>
                      <a:pt x="168212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sp>
          <p:nvSpPr>
            <p:cNvPr id="120" name="Freihandform: Form 119">
              <a:extLst>
                <a:ext uri="{FF2B5EF4-FFF2-40B4-BE49-F238E27FC236}">
                  <a16:creationId xmlns:a16="http://schemas.microsoft.com/office/drawing/2014/main" id="{5AA28478-8709-461A-89A5-396989FB6222}"/>
                </a:ext>
              </a:extLst>
            </p:cNvPr>
            <p:cNvSpPr/>
            <p:nvPr/>
          </p:nvSpPr>
          <p:spPr bwMode="gray">
            <a:xfrm>
              <a:off x="8534719" y="2655816"/>
              <a:ext cx="386151" cy="117674"/>
            </a:xfrm>
            <a:custGeom>
              <a:avLst/>
              <a:gdLst>
                <a:gd name="connsiteX0" fmla="*/ 535496 w 540734"/>
                <a:gd name="connsiteY0" fmla="*/ 5143 h 164782"/>
                <a:gd name="connsiteX1" fmla="*/ 475774 w 540734"/>
                <a:gd name="connsiteY1" fmla="*/ 20383 h 164782"/>
                <a:gd name="connsiteX2" fmla="*/ 470535 w 540734"/>
                <a:gd name="connsiteY2" fmla="*/ 18383 h 164782"/>
                <a:gd name="connsiteX3" fmla="*/ 386048 w 540734"/>
                <a:gd name="connsiteY3" fmla="*/ 0 h 164782"/>
                <a:gd name="connsiteX4" fmla="*/ 301562 w 540734"/>
                <a:gd name="connsiteY4" fmla="*/ 18383 h 164782"/>
                <a:gd name="connsiteX5" fmla="*/ 292132 w 540734"/>
                <a:gd name="connsiteY5" fmla="*/ 22003 h 164782"/>
                <a:gd name="connsiteX6" fmla="*/ 290227 w 540734"/>
                <a:gd name="connsiteY6" fmla="*/ 31909 h 164782"/>
                <a:gd name="connsiteX7" fmla="*/ 290132 w 540734"/>
                <a:gd name="connsiteY7" fmla="*/ 32480 h 164782"/>
                <a:gd name="connsiteX8" fmla="*/ 271558 w 540734"/>
                <a:gd name="connsiteY8" fmla="*/ 29527 h 164782"/>
                <a:gd name="connsiteX9" fmla="*/ 250698 w 540734"/>
                <a:gd name="connsiteY9" fmla="*/ 33147 h 164782"/>
                <a:gd name="connsiteX10" fmla="*/ 250508 w 540734"/>
                <a:gd name="connsiteY10" fmla="*/ 31909 h 164782"/>
                <a:gd name="connsiteX11" fmla="*/ 248602 w 540734"/>
                <a:gd name="connsiteY11" fmla="*/ 22003 h 164782"/>
                <a:gd name="connsiteX12" fmla="*/ 239173 w 540734"/>
                <a:gd name="connsiteY12" fmla="*/ 18383 h 164782"/>
                <a:gd name="connsiteX13" fmla="*/ 154686 w 540734"/>
                <a:gd name="connsiteY13" fmla="*/ 0 h 164782"/>
                <a:gd name="connsiteX14" fmla="*/ 70199 w 540734"/>
                <a:gd name="connsiteY14" fmla="*/ 18383 h 164782"/>
                <a:gd name="connsiteX15" fmla="*/ 64960 w 540734"/>
                <a:gd name="connsiteY15" fmla="*/ 20383 h 164782"/>
                <a:gd name="connsiteX16" fmla="*/ 2572 w 540734"/>
                <a:gd name="connsiteY16" fmla="*/ 5143 h 164782"/>
                <a:gd name="connsiteX17" fmla="*/ 0 w 540734"/>
                <a:gd name="connsiteY17" fmla="*/ 21907 h 164782"/>
                <a:gd name="connsiteX18" fmla="*/ 47530 w 540734"/>
                <a:gd name="connsiteY18" fmla="*/ 33433 h 164782"/>
                <a:gd name="connsiteX19" fmla="*/ 47530 w 540734"/>
                <a:gd name="connsiteY19" fmla="*/ 49435 h 164782"/>
                <a:gd name="connsiteX20" fmla="*/ 55340 w 540734"/>
                <a:gd name="connsiteY20" fmla="*/ 57245 h 164782"/>
                <a:gd name="connsiteX21" fmla="*/ 56959 w 540734"/>
                <a:gd name="connsiteY21" fmla="*/ 57245 h 164782"/>
                <a:gd name="connsiteX22" fmla="*/ 65627 w 540734"/>
                <a:gd name="connsiteY22" fmla="*/ 106870 h 164782"/>
                <a:gd name="connsiteX23" fmla="*/ 154686 w 540734"/>
                <a:gd name="connsiteY23" fmla="*/ 164783 h 164782"/>
                <a:gd name="connsiteX24" fmla="*/ 243745 w 540734"/>
                <a:gd name="connsiteY24" fmla="*/ 106870 h 164782"/>
                <a:gd name="connsiteX25" fmla="*/ 252222 w 540734"/>
                <a:gd name="connsiteY25" fmla="*/ 49435 h 164782"/>
                <a:gd name="connsiteX26" fmla="*/ 271558 w 540734"/>
                <a:gd name="connsiteY26" fmla="*/ 45625 h 164782"/>
                <a:gd name="connsiteX27" fmla="*/ 288512 w 540734"/>
                <a:gd name="connsiteY27" fmla="*/ 48673 h 164782"/>
                <a:gd name="connsiteX28" fmla="*/ 296990 w 540734"/>
                <a:gd name="connsiteY28" fmla="*/ 106870 h 164782"/>
                <a:gd name="connsiteX29" fmla="*/ 386048 w 540734"/>
                <a:gd name="connsiteY29" fmla="*/ 164783 h 164782"/>
                <a:gd name="connsiteX30" fmla="*/ 475107 w 540734"/>
                <a:gd name="connsiteY30" fmla="*/ 106870 h 164782"/>
                <a:gd name="connsiteX31" fmla="*/ 483775 w 540734"/>
                <a:gd name="connsiteY31" fmla="*/ 57245 h 164782"/>
                <a:gd name="connsiteX32" fmla="*/ 485394 w 540734"/>
                <a:gd name="connsiteY32" fmla="*/ 57245 h 164782"/>
                <a:gd name="connsiteX33" fmla="*/ 493205 w 540734"/>
                <a:gd name="connsiteY33" fmla="*/ 49435 h 164782"/>
                <a:gd name="connsiteX34" fmla="*/ 493205 w 540734"/>
                <a:gd name="connsiteY34" fmla="*/ 33433 h 164782"/>
                <a:gd name="connsiteX35" fmla="*/ 540734 w 540734"/>
                <a:gd name="connsiteY35" fmla="*/ 21907 h 164782"/>
                <a:gd name="connsiteX36" fmla="*/ 535496 w 540734"/>
                <a:gd name="connsiteY36" fmla="*/ 5143 h 164782"/>
                <a:gd name="connsiteX37" fmla="*/ 228219 w 540734"/>
                <a:gd name="connsiteY37" fmla="*/ 101060 h 164782"/>
                <a:gd name="connsiteX38" fmla="*/ 154876 w 540734"/>
                <a:gd name="connsiteY38" fmla="*/ 148114 h 164782"/>
                <a:gd name="connsiteX39" fmla="*/ 81534 w 540734"/>
                <a:gd name="connsiteY39" fmla="*/ 101060 h 164782"/>
                <a:gd name="connsiteX40" fmla="*/ 75628 w 540734"/>
                <a:gd name="connsiteY40" fmla="*/ 35147 h 164782"/>
                <a:gd name="connsiteX41" fmla="*/ 75819 w 540734"/>
                <a:gd name="connsiteY41" fmla="*/ 34385 h 164782"/>
                <a:gd name="connsiteX42" fmla="*/ 76486 w 540734"/>
                <a:gd name="connsiteY42" fmla="*/ 34100 h 164782"/>
                <a:gd name="connsiteX43" fmla="*/ 154972 w 540734"/>
                <a:gd name="connsiteY43" fmla="*/ 16859 h 164782"/>
                <a:gd name="connsiteX44" fmla="*/ 233458 w 540734"/>
                <a:gd name="connsiteY44" fmla="*/ 34100 h 164782"/>
                <a:gd name="connsiteX45" fmla="*/ 234124 w 540734"/>
                <a:gd name="connsiteY45" fmla="*/ 34385 h 164782"/>
                <a:gd name="connsiteX46" fmla="*/ 234315 w 540734"/>
                <a:gd name="connsiteY46" fmla="*/ 35147 h 164782"/>
                <a:gd name="connsiteX47" fmla="*/ 228219 w 540734"/>
                <a:gd name="connsiteY47" fmla="*/ 101060 h 164782"/>
                <a:gd name="connsiteX48" fmla="*/ 459486 w 540734"/>
                <a:gd name="connsiteY48" fmla="*/ 101060 h 164782"/>
                <a:gd name="connsiteX49" fmla="*/ 386144 w 540734"/>
                <a:gd name="connsiteY49" fmla="*/ 148114 h 164782"/>
                <a:gd name="connsiteX50" fmla="*/ 312801 w 540734"/>
                <a:gd name="connsiteY50" fmla="*/ 101060 h 164782"/>
                <a:gd name="connsiteX51" fmla="*/ 306896 w 540734"/>
                <a:gd name="connsiteY51" fmla="*/ 35147 h 164782"/>
                <a:gd name="connsiteX52" fmla="*/ 307086 w 540734"/>
                <a:gd name="connsiteY52" fmla="*/ 34385 h 164782"/>
                <a:gd name="connsiteX53" fmla="*/ 307753 w 540734"/>
                <a:gd name="connsiteY53" fmla="*/ 34100 h 164782"/>
                <a:gd name="connsiteX54" fmla="*/ 386239 w 540734"/>
                <a:gd name="connsiteY54" fmla="*/ 16859 h 164782"/>
                <a:gd name="connsiteX55" fmla="*/ 464725 w 540734"/>
                <a:gd name="connsiteY55" fmla="*/ 34100 h 164782"/>
                <a:gd name="connsiteX56" fmla="*/ 465392 w 540734"/>
                <a:gd name="connsiteY56" fmla="*/ 34385 h 164782"/>
                <a:gd name="connsiteX57" fmla="*/ 465582 w 540734"/>
                <a:gd name="connsiteY57" fmla="*/ 35147 h 164782"/>
                <a:gd name="connsiteX58" fmla="*/ 459486 w 540734"/>
                <a:gd name="connsiteY58" fmla="*/ 101060 h 164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40734" h="164782">
                  <a:moveTo>
                    <a:pt x="535496" y="5143"/>
                  </a:moveTo>
                  <a:lnTo>
                    <a:pt x="475774" y="20383"/>
                  </a:lnTo>
                  <a:lnTo>
                    <a:pt x="470535" y="18383"/>
                  </a:lnTo>
                  <a:cubicBezTo>
                    <a:pt x="470059" y="18193"/>
                    <a:pt x="422815" y="0"/>
                    <a:pt x="386048" y="0"/>
                  </a:cubicBezTo>
                  <a:cubicBezTo>
                    <a:pt x="349282" y="0"/>
                    <a:pt x="302038" y="18193"/>
                    <a:pt x="301562" y="18383"/>
                  </a:cubicBezTo>
                  <a:lnTo>
                    <a:pt x="292132" y="22003"/>
                  </a:lnTo>
                  <a:lnTo>
                    <a:pt x="290227" y="31909"/>
                  </a:lnTo>
                  <a:cubicBezTo>
                    <a:pt x="290227" y="32004"/>
                    <a:pt x="290132" y="32194"/>
                    <a:pt x="290132" y="32480"/>
                  </a:cubicBezTo>
                  <a:cubicBezTo>
                    <a:pt x="285941" y="31051"/>
                    <a:pt x="279654" y="29527"/>
                    <a:pt x="271558" y="29527"/>
                  </a:cubicBezTo>
                  <a:cubicBezTo>
                    <a:pt x="262128" y="29527"/>
                    <a:pt x="254889" y="31528"/>
                    <a:pt x="250698" y="33147"/>
                  </a:cubicBezTo>
                  <a:cubicBezTo>
                    <a:pt x="250603" y="32480"/>
                    <a:pt x="250508" y="32004"/>
                    <a:pt x="250508" y="31909"/>
                  </a:cubicBezTo>
                  <a:lnTo>
                    <a:pt x="248602" y="22003"/>
                  </a:lnTo>
                  <a:lnTo>
                    <a:pt x="239173" y="18383"/>
                  </a:lnTo>
                  <a:cubicBezTo>
                    <a:pt x="238696" y="18193"/>
                    <a:pt x="191452" y="0"/>
                    <a:pt x="154686" y="0"/>
                  </a:cubicBezTo>
                  <a:cubicBezTo>
                    <a:pt x="117920" y="0"/>
                    <a:pt x="70676" y="18193"/>
                    <a:pt x="70199" y="18383"/>
                  </a:cubicBezTo>
                  <a:lnTo>
                    <a:pt x="64960" y="20383"/>
                  </a:lnTo>
                  <a:lnTo>
                    <a:pt x="2572" y="5143"/>
                  </a:lnTo>
                  <a:lnTo>
                    <a:pt x="0" y="21907"/>
                  </a:lnTo>
                  <a:lnTo>
                    <a:pt x="47530" y="33433"/>
                  </a:lnTo>
                  <a:lnTo>
                    <a:pt x="47530" y="49435"/>
                  </a:lnTo>
                  <a:cubicBezTo>
                    <a:pt x="47530" y="53721"/>
                    <a:pt x="51054" y="57245"/>
                    <a:pt x="55340" y="57245"/>
                  </a:cubicBezTo>
                  <a:lnTo>
                    <a:pt x="56959" y="57245"/>
                  </a:lnTo>
                  <a:cubicBezTo>
                    <a:pt x="57055" y="71152"/>
                    <a:pt x="58865" y="89059"/>
                    <a:pt x="65627" y="106870"/>
                  </a:cubicBezTo>
                  <a:cubicBezTo>
                    <a:pt x="80772" y="146875"/>
                    <a:pt x="121253" y="164783"/>
                    <a:pt x="154686" y="164783"/>
                  </a:cubicBezTo>
                  <a:cubicBezTo>
                    <a:pt x="188119" y="164783"/>
                    <a:pt x="228600" y="146875"/>
                    <a:pt x="243745" y="106870"/>
                  </a:cubicBezTo>
                  <a:cubicBezTo>
                    <a:pt x="251841" y="85439"/>
                    <a:pt x="252794" y="64008"/>
                    <a:pt x="252222" y="49435"/>
                  </a:cubicBezTo>
                  <a:cubicBezTo>
                    <a:pt x="254127" y="48577"/>
                    <a:pt x="261175" y="45625"/>
                    <a:pt x="271558" y="45625"/>
                  </a:cubicBezTo>
                  <a:cubicBezTo>
                    <a:pt x="279940" y="45625"/>
                    <a:pt x="285750" y="47530"/>
                    <a:pt x="288512" y="48673"/>
                  </a:cubicBezTo>
                  <a:cubicBezTo>
                    <a:pt x="287846" y="63151"/>
                    <a:pt x="288703" y="85058"/>
                    <a:pt x="296990" y="106870"/>
                  </a:cubicBezTo>
                  <a:cubicBezTo>
                    <a:pt x="312134" y="146875"/>
                    <a:pt x="352616" y="164783"/>
                    <a:pt x="386048" y="164783"/>
                  </a:cubicBezTo>
                  <a:cubicBezTo>
                    <a:pt x="419481" y="164783"/>
                    <a:pt x="459962" y="146875"/>
                    <a:pt x="475107" y="106870"/>
                  </a:cubicBezTo>
                  <a:cubicBezTo>
                    <a:pt x="481870" y="89059"/>
                    <a:pt x="483680" y="71152"/>
                    <a:pt x="483775" y="57245"/>
                  </a:cubicBezTo>
                  <a:lnTo>
                    <a:pt x="485394" y="57245"/>
                  </a:lnTo>
                  <a:cubicBezTo>
                    <a:pt x="489680" y="57245"/>
                    <a:pt x="493205" y="53721"/>
                    <a:pt x="493205" y="49435"/>
                  </a:cubicBezTo>
                  <a:lnTo>
                    <a:pt x="493205" y="33433"/>
                  </a:lnTo>
                  <a:lnTo>
                    <a:pt x="540734" y="21907"/>
                  </a:lnTo>
                  <a:lnTo>
                    <a:pt x="535496" y="5143"/>
                  </a:lnTo>
                  <a:close/>
                  <a:moveTo>
                    <a:pt x="228219" y="101060"/>
                  </a:moveTo>
                  <a:cubicBezTo>
                    <a:pt x="215932" y="133541"/>
                    <a:pt x="182499" y="148114"/>
                    <a:pt x="154876" y="148114"/>
                  </a:cubicBezTo>
                  <a:cubicBezTo>
                    <a:pt x="127254" y="148114"/>
                    <a:pt x="93821" y="133541"/>
                    <a:pt x="81534" y="101060"/>
                  </a:cubicBezTo>
                  <a:cubicBezTo>
                    <a:pt x="69342" y="68866"/>
                    <a:pt x="75533" y="35433"/>
                    <a:pt x="75628" y="35147"/>
                  </a:cubicBezTo>
                  <a:lnTo>
                    <a:pt x="75819" y="34385"/>
                  </a:lnTo>
                  <a:lnTo>
                    <a:pt x="76486" y="34100"/>
                  </a:lnTo>
                  <a:cubicBezTo>
                    <a:pt x="76962" y="33909"/>
                    <a:pt x="121729" y="16859"/>
                    <a:pt x="154972" y="16859"/>
                  </a:cubicBezTo>
                  <a:cubicBezTo>
                    <a:pt x="188119" y="16859"/>
                    <a:pt x="232981" y="33909"/>
                    <a:pt x="233458" y="34100"/>
                  </a:cubicBezTo>
                  <a:lnTo>
                    <a:pt x="234124" y="34385"/>
                  </a:lnTo>
                  <a:lnTo>
                    <a:pt x="234315" y="35147"/>
                  </a:lnTo>
                  <a:cubicBezTo>
                    <a:pt x="234220" y="35433"/>
                    <a:pt x="240411" y="68770"/>
                    <a:pt x="228219" y="101060"/>
                  </a:cubicBezTo>
                  <a:close/>
                  <a:moveTo>
                    <a:pt x="459486" y="101060"/>
                  </a:moveTo>
                  <a:cubicBezTo>
                    <a:pt x="447199" y="133541"/>
                    <a:pt x="413766" y="148114"/>
                    <a:pt x="386144" y="148114"/>
                  </a:cubicBezTo>
                  <a:cubicBezTo>
                    <a:pt x="358521" y="148114"/>
                    <a:pt x="325088" y="133541"/>
                    <a:pt x="312801" y="101060"/>
                  </a:cubicBezTo>
                  <a:cubicBezTo>
                    <a:pt x="300609" y="68866"/>
                    <a:pt x="306800" y="35433"/>
                    <a:pt x="306896" y="35147"/>
                  </a:cubicBezTo>
                  <a:lnTo>
                    <a:pt x="307086" y="34385"/>
                  </a:lnTo>
                  <a:lnTo>
                    <a:pt x="307753" y="34100"/>
                  </a:lnTo>
                  <a:cubicBezTo>
                    <a:pt x="308229" y="33909"/>
                    <a:pt x="352996" y="16859"/>
                    <a:pt x="386239" y="16859"/>
                  </a:cubicBezTo>
                  <a:cubicBezTo>
                    <a:pt x="419386" y="16859"/>
                    <a:pt x="464248" y="33909"/>
                    <a:pt x="464725" y="34100"/>
                  </a:cubicBezTo>
                  <a:lnTo>
                    <a:pt x="465392" y="34385"/>
                  </a:lnTo>
                  <a:lnTo>
                    <a:pt x="465582" y="35147"/>
                  </a:lnTo>
                  <a:cubicBezTo>
                    <a:pt x="465487" y="35433"/>
                    <a:pt x="471678" y="68770"/>
                    <a:pt x="459486" y="101060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1" name="Freihandform: Form 120">
              <a:extLst>
                <a:ext uri="{FF2B5EF4-FFF2-40B4-BE49-F238E27FC236}">
                  <a16:creationId xmlns:a16="http://schemas.microsoft.com/office/drawing/2014/main" id="{CB44D8E9-C193-45F1-85DF-E443D2D591AB}"/>
                </a:ext>
              </a:extLst>
            </p:cNvPr>
            <p:cNvSpPr/>
            <p:nvPr/>
          </p:nvSpPr>
          <p:spPr bwMode="gray">
            <a:xfrm>
              <a:off x="8399631" y="2496309"/>
              <a:ext cx="648096" cy="727200"/>
            </a:xfrm>
            <a:custGeom>
              <a:avLst/>
              <a:gdLst>
                <a:gd name="connsiteX0" fmla="*/ 724948 w 907541"/>
                <a:gd name="connsiteY0" fmla="*/ 690086 h 1018317"/>
                <a:gd name="connsiteX1" fmla="*/ 798671 w 907541"/>
                <a:gd name="connsiteY1" fmla="*/ 296132 h 1018317"/>
                <a:gd name="connsiteX2" fmla="*/ 575310 w 907541"/>
                <a:gd name="connsiteY2" fmla="*/ 26099 h 1018317"/>
                <a:gd name="connsiteX3" fmla="*/ 575310 w 907541"/>
                <a:gd name="connsiteY3" fmla="*/ 26099 h 1018317"/>
                <a:gd name="connsiteX4" fmla="*/ 575024 w 907541"/>
                <a:gd name="connsiteY4" fmla="*/ 26003 h 1018317"/>
                <a:gd name="connsiteX5" fmla="*/ 564928 w 907541"/>
                <a:gd name="connsiteY5" fmla="*/ 21527 h 1018317"/>
                <a:gd name="connsiteX6" fmla="*/ 564928 w 907541"/>
                <a:gd name="connsiteY6" fmla="*/ 21527 h 1018317"/>
                <a:gd name="connsiteX7" fmla="*/ 460629 w 907541"/>
                <a:gd name="connsiteY7" fmla="*/ 0 h 1018317"/>
                <a:gd name="connsiteX8" fmla="*/ 356616 w 907541"/>
                <a:gd name="connsiteY8" fmla="*/ 21622 h 1018317"/>
                <a:gd name="connsiteX9" fmla="*/ 356616 w 907541"/>
                <a:gd name="connsiteY9" fmla="*/ 21527 h 1018317"/>
                <a:gd name="connsiteX10" fmla="*/ 346615 w 907541"/>
                <a:gd name="connsiteY10" fmla="*/ 26003 h 1018317"/>
                <a:gd name="connsiteX11" fmla="*/ 346424 w 907541"/>
                <a:gd name="connsiteY11" fmla="*/ 26099 h 1018317"/>
                <a:gd name="connsiteX12" fmla="*/ 346424 w 907541"/>
                <a:gd name="connsiteY12" fmla="*/ 26099 h 1018317"/>
                <a:gd name="connsiteX13" fmla="*/ 122873 w 907541"/>
                <a:gd name="connsiteY13" fmla="*/ 296132 h 1018317"/>
                <a:gd name="connsiteX14" fmla="*/ 193739 w 907541"/>
                <a:gd name="connsiteY14" fmla="*/ 686086 h 1018317"/>
                <a:gd name="connsiteX15" fmla="*/ 0 w 907541"/>
                <a:gd name="connsiteY15" fmla="*/ 955929 h 1018317"/>
                <a:gd name="connsiteX16" fmla="*/ 0 w 907541"/>
                <a:gd name="connsiteY16" fmla="*/ 1018318 h 1018317"/>
                <a:gd name="connsiteX17" fmla="*/ 907542 w 907541"/>
                <a:gd name="connsiteY17" fmla="*/ 1018318 h 1018317"/>
                <a:gd name="connsiteX18" fmla="*/ 907542 w 907541"/>
                <a:gd name="connsiteY18" fmla="*/ 955929 h 1018317"/>
                <a:gd name="connsiteX19" fmla="*/ 724948 w 907541"/>
                <a:gd name="connsiteY19" fmla="*/ 690086 h 1018317"/>
                <a:gd name="connsiteX20" fmla="*/ 711137 w 907541"/>
                <a:gd name="connsiteY20" fmla="*/ 685133 h 1018317"/>
                <a:gd name="connsiteX21" fmla="*/ 622649 w 907541"/>
                <a:gd name="connsiteY21" fmla="*/ 671036 h 1018317"/>
                <a:gd name="connsiteX22" fmla="*/ 567119 w 907541"/>
                <a:gd name="connsiteY22" fmla="*/ 671036 h 1018317"/>
                <a:gd name="connsiteX23" fmla="*/ 567119 w 907541"/>
                <a:gd name="connsiteY23" fmla="*/ 614172 h 1018317"/>
                <a:gd name="connsiteX24" fmla="*/ 732568 w 907541"/>
                <a:gd name="connsiteY24" fmla="*/ 382143 h 1018317"/>
                <a:gd name="connsiteX25" fmla="*/ 790099 w 907541"/>
                <a:gd name="connsiteY25" fmla="*/ 335185 h 1018317"/>
                <a:gd name="connsiteX26" fmla="*/ 711137 w 907541"/>
                <a:gd name="connsiteY26" fmla="*/ 685133 h 1018317"/>
                <a:gd name="connsiteX27" fmla="*/ 369570 w 907541"/>
                <a:gd name="connsiteY27" fmla="*/ 601599 h 1018317"/>
                <a:gd name="connsiteX28" fmla="*/ 360998 w 907541"/>
                <a:gd name="connsiteY28" fmla="*/ 598265 h 1018317"/>
                <a:gd name="connsiteX29" fmla="*/ 205073 w 907541"/>
                <a:gd name="connsiteY29" fmla="*/ 363093 h 1018317"/>
                <a:gd name="connsiteX30" fmla="*/ 205073 w 907541"/>
                <a:gd name="connsiteY30" fmla="*/ 271463 h 1018317"/>
                <a:gd name="connsiteX31" fmla="*/ 208026 w 907541"/>
                <a:gd name="connsiteY31" fmla="*/ 233077 h 1018317"/>
                <a:gd name="connsiteX32" fmla="*/ 217361 w 907541"/>
                <a:gd name="connsiteY32" fmla="*/ 226695 h 1018317"/>
                <a:gd name="connsiteX33" fmla="*/ 383000 w 907541"/>
                <a:gd name="connsiteY33" fmla="*/ 140208 h 1018317"/>
                <a:gd name="connsiteX34" fmla="*/ 456533 w 907541"/>
                <a:gd name="connsiteY34" fmla="*/ 44482 h 1018317"/>
                <a:gd name="connsiteX35" fmla="*/ 532257 w 907541"/>
                <a:gd name="connsiteY35" fmla="*/ 142875 h 1018317"/>
                <a:gd name="connsiteX36" fmla="*/ 700945 w 907541"/>
                <a:gd name="connsiteY36" fmla="*/ 229362 h 1018317"/>
                <a:gd name="connsiteX37" fmla="*/ 713518 w 907541"/>
                <a:gd name="connsiteY37" fmla="*/ 237744 h 1018317"/>
                <a:gd name="connsiteX38" fmla="*/ 715994 w 907541"/>
                <a:gd name="connsiteY38" fmla="*/ 271463 h 1018317"/>
                <a:gd name="connsiteX39" fmla="*/ 715994 w 907541"/>
                <a:gd name="connsiteY39" fmla="*/ 363093 h 1018317"/>
                <a:gd name="connsiteX40" fmla="*/ 562737 w 907541"/>
                <a:gd name="connsiteY40" fmla="*/ 597122 h 1018317"/>
                <a:gd name="connsiteX41" fmla="*/ 555308 w 907541"/>
                <a:gd name="connsiteY41" fmla="*/ 600075 h 1018317"/>
                <a:gd name="connsiteX42" fmla="*/ 369570 w 907541"/>
                <a:gd name="connsiteY42" fmla="*/ 601599 h 1018317"/>
                <a:gd name="connsiteX43" fmla="*/ 549974 w 907541"/>
                <a:gd name="connsiteY43" fmla="*/ 620649 h 1018317"/>
                <a:gd name="connsiteX44" fmla="*/ 549974 w 907541"/>
                <a:gd name="connsiteY44" fmla="*/ 674561 h 1018317"/>
                <a:gd name="connsiteX45" fmla="*/ 549783 w 907541"/>
                <a:gd name="connsiteY45" fmla="*/ 679228 h 1018317"/>
                <a:gd name="connsiteX46" fmla="*/ 547307 w 907541"/>
                <a:gd name="connsiteY46" fmla="*/ 696278 h 1018317"/>
                <a:gd name="connsiteX47" fmla="*/ 545021 w 907541"/>
                <a:gd name="connsiteY47" fmla="*/ 703993 h 1018317"/>
                <a:gd name="connsiteX48" fmla="*/ 544640 w 907541"/>
                <a:gd name="connsiteY48" fmla="*/ 704850 h 1018317"/>
                <a:gd name="connsiteX49" fmla="*/ 541973 w 907541"/>
                <a:gd name="connsiteY49" fmla="*/ 711327 h 1018317"/>
                <a:gd name="connsiteX50" fmla="*/ 541020 w 907541"/>
                <a:gd name="connsiteY50" fmla="*/ 713232 h 1018317"/>
                <a:gd name="connsiteX51" fmla="*/ 538353 w 907541"/>
                <a:gd name="connsiteY51" fmla="*/ 718376 h 1018317"/>
                <a:gd name="connsiteX52" fmla="*/ 536543 w 907541"/>
                <a:gd name="connsiteY52" fmla="*/ 721328 h 1018317"/>
                <a:gd name="connsiteX53" fmla="*/ 534067 w 907541"/>
                <a:gd name="connsiteY53" fmla="*/ 725138 h 1018317"/>
                <a:gd name="connsiteX54" fmla="*/ 531305 w 907541"/>
                <a:gd name="connsiteY54" fmla="*/ 728853 h 1018317"/>
                <a:gd name="connsiteX55" fmla="*/ 529209 w 907541"/>
                <a:gd name="connsiteY55" fmla="*/ 731520 h 1018317"/>
                <a:gd name="connsiteX56" fmla="*/ 525399 w 907541"/>
                <a:gd name="connsiteY56" fmla="*/ 735711 h 1018317"/>
                <a:gd name="connsiteX57" fmla="*/ 523780 w 907541"/>
                <a:gd name="connsiteY57" fmla="*/ 737426 h 1018317"/>
                <a:gd name="connsiteX58" fmla="*/ 519017 w 907541"/>
                <a:gd name="connsiteY58" fmla="*/ 741807 h 1018317"/>
                <a:gd name="connsiteX59" fmla="*/ 517779 w 907541"/>
                <a:gd name="connsiteY59" fmla="*/ 742950 h 1018317"/>
                <a:gd name="connsiteX60" fmla="*/ 512159 w 907541"/>
                <a:gd name="connsiteY60" fmla="*/ 747236 h 1018317"/>
                <a:gd name="connsiteX61" fmla="*/ 511207 w 907541"/>
                <a:gd name="connsiteY61" fmla="*/ 747903 h 1018317"/>
                <a:gd name="connsiteX62" fmla="*/ 504825 w 907541"/>
                <a:gd name="connsiteY62" fmla="*/ 751713 h 1018317"/>
                <a:gd name="connsiteX63" fmla="*/ 503968 w 907541"/>
                <a:gd name="connsiteY63" fmla="*/ 752189 h 1018317"/>
                <a:gd name="connsiteX64" fmla="*/ 497300 w 907541"/>
                <a:gd name="connsiteY64" fmla="*/ 755333 h 1018317"/>
                <a:gd name="connsiteX65" fmla="*/ 496348 w 907541"/>
                <a:gd name="connsiteY65" fmla="*/ 755713 h 1018317"/>
                <a:gd name="connsiteX66" fmla="*/ 489585 w 907541"/>
                <a:gd name="connsiteY66" fmla="*/ 758190 h 1018317"/>
                <a:gd name="connsiteX67" fmla="*/ 488347 w 907541"/>
                <a:gd name="connsiteY67" fmla="*/ 758571 h 1018317"/>
                <a:gd name="connsiteX68" fmla="*/ 481679 w 907541"/>
                <a:gd name="connsiteY68" fmla="*/ 760286 h 1018317"/>
                <a:gd name="connsiteX69" fmla="*/ 480060 w 907541"/>
                <a:gd name="connsiteY69" fmla="*/ 760762 h 1018317"/>
                <a:gd name="connsiteX70" fmla="*/ 473297 w 907541"/>
                <a:gd name="connsiteY70" fmla="*/ 761810 h 1018317"/>
                <a:gd name="connsiteX71" fmla="*/ 471392 w 907541"/>
                <a:gd name="connsiteY71" fmla="*/ 762095 h 1018317"/>
                <a:gd name="connsiteX72" fmla="*/ 462534 w 907541"/>
                <a:gd name="connsiteY72" fmla="*/ 762572 h 1018317"/>
                <a:gd name="connsiteX73" fmla="*/ 453676 w 907541"/>
                <a:gd name="connsiteY73" fmla="*/ 762095 h 1018317"/>
                <a:gd name="connsiteX74" fmla="*/ 451771 w 907541"/>
                <a:gd name="connsiteY74" fmla="*/ 761810 h 1018317"/>
                <a:gd name="connsiteX75" fmla="*/ 445008 w 907541"/>
                <a:gd name="connsiteY75" fmla="*/ 760762 h 1018317"/>
                <a:gd name="connsiteX76" fmla="*/ 443389 w 907541"/>
                <a:gd name="connsiteY76" fmla="*/ 760286 h 1018317"/>
                <a:gd name="connsiteX77" fmla="*/ 436721 w 907541"/>
                <a:gd name="connsiteY77" fmla="*/ 758571 h 1018317"/>
                <a:gd name="connsiteX78" fmla="*/ 435483 w 907541"/>
                <a:gd name="connsiteY78" fmla="*/ 758190 h 1018317"/>
                <a:gd name="connsiteX79" fmla="*/ 428720 w 907541"/>
                <a:gd name="connsiteY79" fmla="*/ 755713 h 1018317"/>
                <a:gd name="connsiteX80" fmla="*/ 427768 w 907541"/>
                <a:gd name="connsiteY80" fmla="*/ 755333 h 1018317"/>
                <a:gd name="connsiteX81" fmla="*/ 421100 w 907541"/>
                <a:gd name="connsiteY81" fmla="*/ 752189 h 1018317"/>
                <a:gd name="connsiteX82" fmla="*/ 420243 w 907541"/>
                <a:gd name="connsiteY82" fmla="*/ 751713 h 1018317"/>
                <a:gd name="connsiteX83" fmla="*/ 413861 w 907541"/>
                <a:gd name="connsiteY83" fmla="*/ 747903 h 1018317"/>
                <a:gd name="connsiteX84" fmla="*/ 412909 w 907541"/>
                <a:gd name="connsiteY84" fmla="*/ 747236 h 1018317"/>
                <a:gd name="connsiteX85" fmla="*/ 407289 w 907541"/>
                <a:gd name="connsiteY85" fmla="*/ 742950 h 1018317"/>
                <a:gd name="connsiteX86" fmla="*/ 406051 w 907541"/>
                <a:gd name="connsiteY86" fmla="*/ 741807 h 1018317"/>
                <a:gd name="connsiteX87" fmla="*/ 401288 w 907541"/>
                <a:gd name="connsiteY87" fmla="*/ 737426 h 1018317"/>
                <a:gd name="connsiteX88" fmla="*/ 399669 w 907541"/>
                <a:gd name="connsiteY88" fmla="*/ 735711 h 1018317"/>
                <a:gd name="connsiteX89" fmla="*/ 395859 w 907541"/>
                <a:gd name="connsiteY89" fmla="*/ 731520 h 1018317"/>
                <a:gd name="connsiteX90" fmla="*/ 393764 w 907541"/>
                <a:gd name="connsiteY90" fmla="*/ 728853 h 1018317"/>
                <a:gd name="connsiteX91" fmla="*/ 391001 w 907541"/>
                <a:gd name="connsiteY91" fmla="*/ 725138 h 1018317"/>
                <a:gd name="connsiteX92" fmla="*/ 388525 w 907541"/>
                <a:gd name="connsiteY92" fmla="*/ 721328 h 1018317"/>
                <a:gd name="connsiteX93" fmla="*/ 386715 w 907541"/>
                <a:gd name="connsiteY93" fmla="*/ 718376 h 1018317"/>
                <a:gd name="connsiteX94" fmla="*/ 384048 w 907541"/>
                <a:gd name="connsiteY94" fmla="*/ 713232 h 1018317"/>
                <a:gd name="connsiteX95" fmla="*/ 383096 w 907541"/>
                <a:gd name="connsiteY95" fmla="*/ 711327 h 1018317"/>
                <a:gd name="connsiteX96" fmla="*/ 380429 w 907541"/>
                <a:gd name="connsiteY96" fmla="*/ 704850 h 1018317"/>
                <a:gd name="connsiteX97" fmla="*/ 380048 w 907541"/>
                <a:gd name="connsiteY97" fmla="*/ 703993 h 1018317"/>
                <a:gd name="connsiteX98" fmla="*/ 377762 w 907541"/>
                <a:gd name="connsiteY98" fmla="*/ 696278 h 1018317"/>
                <a:gd name="connsiteX99" fmla="*/ 375285 w 907541"/>
                <a:gd name="connsiteY99" fmla="*/ 679228 h 1018317"/>
                <a:gd name="connsiteX100" fmla="*/ 375095 w 907541"/>
                <a:gd name="connsiteY100" fmla="*/ 674561 h 1018317"/>
                <a:gd name="connsiteX101" fmla="*/ 375095 w 907541"/>
                <a:gd name="connsiteY101" fmla="*/ 621983 h 1018317"/>
                <a:gd name="connsiteX102" fmla="*/ 439960 w 907541"/>
                <a:gd name="connsiteY102" fmla="*/ 634937 h 1018317"/>
                <a:gd name="connsiteX103" fmla="*/ 440912 w 907541"/>
                <a:gd name="connsiteY103" fmla="*/ 635032 h 1018317"/>
                <a:gd name="connsiteX104" fmla="*/ 460629 w 907541"/>
                <a:gd name="connsiteY104" fmla="*/ 635794 h 1018317"/>
                <a:gd name="connsiteX105" fmla="*/ 549974 w 907541"/>
                <a:gd name="connsiteY105" fmla="*/ 620649 h 1018317"/>
                <a:gd name="connsiteX106" fmla="*/ 187928 w 907541"/>
                <a:gd name="connsiteY106" fmla="*/ 262795 h 1018317"/>
                <a:gd name="connsiteX107" fmla="*/ 187928 w 907541"/>
                <a:gd name="connsiteY107" fmla="*/ 271463 h 1018317"/>
                <a:gd name="connsiteX108" fmla="*/ 187928 w 907541"/>
                <a:gd name="connsiteY108" fmla="*/ 363093 h 1018317"/>
                <a:gd name="connsiteX109" fmla="*/ 187928 w 907541"/>
                <a:gd name="connsiteY109" fmla="*/ 364712 h 1018317"/>
                <a:gd name="connsiteX110" fmla="*/ 144780 w 907541"/>
                <a:gd name="connsiteY110" fmla="*/ 313754 h 1018317"/>
                <a:gd name="connsiteX111" fmla="*/ 187928 w 907541"/>
                <a:gd name="connsiteY111" fmla="*/ 262795 h 1018317"/>
                <a:gd name="connsiteX112" fmla="*/ 776478 w 907541"/>
                <a:gd name="connsiteY112" fmla="*/ 313754 h 1018317"/>
                <a:gd name="connsiteX113" fmla="*/ 733330 w 907541"/>
                <a:gd name="connsiteY113" fmla="*/ 364712 h 1018317"/>
                <a:gd name="connsiteX114" fmla="*/ 733330 w 907541"/>
                <a:gd name="connsiteY114" fmla="*/ 363093 h 1018317"/>
                <a:gd name="connsiteX115" fmla="*/ 733330 w 907541"/>
                <a:gd name="connsiteY115" fmla="*/ 271463 h 1018317"/>
                <a:gd name="connsiteX116" fmla="*/ 733330 w 907541"/>
                <a:gd name="connsiteY116" fmla="*/ 262795 h 1018317"/>
                <a:gd name="connsiteX117" fmla="*/ 776478 w 907541"/>
                <a:gd name="connsiteY117" fmla="*/ 313754 h 1018317"/>
                <a:gd name="connsiteX118" fmla="*/ 562451 w 907541"/>
                <a:gd name="connsiteY118" fmla="*/ 35719 h 1018317"/>
                <a:gd name="connsiteX119" fmla="*/ 574929 w 907541"/>
                <a:gd name="connsiteY119" fmla="*/ 41529 h 1018317"/>
                <a:gd name="connsiteX120" fmla="*/ 775335 w 907541"/>
                <a:gd name="connsiteY120" fmla="*/ 266224 h 1018317"/>
                <a:gd name="connsiteX121" fmla="*/ 721424 w 907541"/>
                <a:gd name="connsiteY121" fmla="*/ 226219 h 1018317"/>
                <a:gd name="connsiteX122" fmla="*/ 708660 w 907541"/>
                <a:gd name="connsiteY122" fmla="*/ 217646 h 1018317"/>
                <a:gd name="connsiteX123" fmla="*/ 536543 w 907541"/>
                <a:gd name="connsiteY123" fmla="*/ 129445 h 1018317"/>
                <a:gd name="connsiteX124" fmla="*/ 463772 w 907541"/>
                <a:gd name="connsiteY124" fmla="*/ 16288 h 1018317"/>
                <a:gd name="connsiteX125" fmla="*/ 463868 w 907541"/>
                <a:gd name="connsiteY125" fmla="*/ 16002 h 1018317"/>
                <a:gd name="connsiteX126" fmla="*/ 561975 w 907541"/>
                <a:gd name="connsiteY126" fmla="*/ 35433 h 1018317"/>
                <a:gd name="connsiteX127" fmla="*/ 562451 w 907541"/>
                <a:gd name="connsiteY127" fmla="*/ 35719 h 1018317"/>
                <a:gd name="connsiteX128" fmla="*/ 341471 w 907541"/>
                <a:gd name="connsiteY128" fmla="*/ 44101 h 1018317"/>
                <a:gd name="connsiteX129" fmla="*/ 353378 w 907541"/>
                <a:gd name="connsiteY129" fmla="*/ 38291 h 1018317"/>
                <a:gd name="connsiteX130" fmla="*/ 355378 w 907541"/>
                <a:gd name="connsiteY130" fmla="*/ 37338 h 1018317"/>
                <a:gd name="connsiteX131" fmla="*/ 449580 w 907541"/>
                <a:gd name="connsiteY131" fmla="*/ 16193 h 1018317"/>
                <a:gd name="connsiteX132" fmla="*/ 449675 w 907541"/>
                <a:gd name="connsiteY132" fmla="*/ 16764 h 1018317"/>
                <a:gd name="connsiteX133" fmla="*/ 378905 w 907541"/>
                <a:gd name="connsiteY133" fmla="*/ 126683 h 1018317"/>
                <a:gd name="connsiteX134" fmla="*/ 209931 w 907541"/>
                <a:gd name="connsiteY134" fmla="*/ 214884 h 1018317"/>
                <a:gd name="connsiteX135" fmla="*/ 197358 w 907541"/>
                <a:gd name="connsiteY135" fmla="*/ 223456 h 1018317"/>
                <a:gd name="connsiteX136" fmla="*/ 147923 w 907541"/>
                <a:gd name="connsiteY136" fmla="*/ 260604 h 1018317"/>
                <a:gd name="connsiteX137" fmla="*/ 341471 w 907541"/>
                <a:gd name="connsiteY137" fmla="*/ 44101 h 1018317"/>
                <a:gd name="connsiteX138" fmla="*/ 131350 w 907541"/>
                <a:gd name="connsiteY138" fmla="*/ 335661 h 1018317"/>
                <a:gd name="connsiteX139" fmla="*/ 188690 w 907541"/>
                <a:gd name="connsiteY139" fmla="*/ 382143 h 1018317"/>
                <a:gd name="connsiteX140" fmla="*/ 357854 w 907541"/>
                <a:gd name="connsiteY140" fmla="*/ 615601 h 1018317"/>
                <a:gd name="connsiteX141" fmla="*/ 357854 w 907541"/>
                <a:gd name="connsiteY141" fmla="*/ 671036 h 1018317"/>
                <a:gd name="connsiteX142" fmla="*/ 284893 w 907541"/>
                <a:gd name="connsiteY142" fmla="*/ 671036 h 1018317"/>
                <a:gd name="connsiteX143" fmla="*/ 207740 w 907541"/>
                <a:gd name="connsiteY143" fmla="*/ 681704 h 1018317"/>
                <a:gd name="connsiteX144" fmla="*/ 131350 w 907541"/>
                <a:gd name="connsiteY144" fmla="*/ 335661 h 1018317"/>
                <a:gd name="connsiteX145" fmla="*/ 890683 w 907541"/>
                <a:gd name="connsiteY145" fmla="*/ 1001173 h 1018317"/>
                <a:gd name="connsiteX146" fmla="*/ 890397 w 907541"/>
                <a:gd name="connsiteY146" fmla="*/ 1001173 h 1018317"/>
                <a:gd name="connsiteX147" fmla="*/ 17145 w 907541"/>
                <a:gd name="connsiteY147" fmla="*/ 1001173 h 1018317"/>
                <a:gd name="connsiteX148" fmla="*/ 17145 w 907541"/>
                <a:gd name="connsiteY148" fmla="*/ 955929 h 1018317"/>
                <a:gd name="connsiteX149" fmla="*/ 284988 w 907541"/>
                <a:gd name="connsiteY149" fmla="*/ 688086 h 1018317"/>
                <a:gd name="connsiteX150" fmla="*/ 358807 w 907541"/>
                <a:gd name="connsiteY150" fmla="*/ 688086 h 1018317"/>
                <a:gd name="connsiteX151" fmla="*/ 369856 w 907541"/>
                <a:gd name="connsiteY151" fmla="*/ 723519 h 1018317"/>
                <a:gd name="connsiteX152" fmla="*/ 370332 w 907541"/>
                <a:gd name="connsiteY152" fmla="*/ 724376 h 1018317"/>
                <a:gd name="connsiteX153" fmla="*/ 372618 w 907541"/>
                <a:gd name="connsiteY153" fmla="*/ 728282 h 1018317"/>
                <a:gd name="connsiteX154" fmla="*/ 375475 w 907541"/>
                <a:gd name="connsiteY154" fmla="*/ 732949 h 1018317"/>
                <a:gd name="connsiteX155" fmla="*/ 377285 w 907541"/>
                <a:gd name="connsiteY155" fmla="*/ 735425 h 1018317"/>
                <a:gd name="connsiteX156" fmla="*/ 381476 w 907541"/>
                <a:gd name="connsiteY156" fmla="*/ 740950 h 1018317"/>
                <a:gd name="connsiteX157" fmla="*/ 383000 w 907541"/>
                <a:gd name="connsiteY157" fmla="*/ 742760 h 1018317"/>
                <a:gd name="connsiteX158" fmla="*/ 388144 w 907541"/>
                <a:gd name="connsiteY158" fmla="*/ 748379 h 1018317"/>
                <a:gd name="connsiteX159" fmla="*/ 389573 w 907541"/>
                <a:gd name="connsiteY159" fmla="*/ 749808 h 1018317"/>
                <a:gd name="connsiteX160" fmla="*/ 395383 w 907541"/>
                <a:gd name="connsiteY160" fmla="*/ 755142 h 1018317"/>
                <a:gd name="connsiteX161" fmla="*/ 396907 w 907541"/>
                <a:gd name="connsiteY161" fmla="*/ 756380 h 1018317"/>
                <a:gd name="connsiteX162" fmla="*/ 403289 w 907541"/>
                <a:gd name="connsiteY162" fmla="*/ 761048 h 1018317"/>
                <a:gd name="connsiteX163" fmla="*/ 405003 w 907541"/>
                <a:gd name="connsiteY163" fmla="*/ 762190 h 1018317"/>
                <a:gd name="connsiteX164" fmla="*/ 411671 w 907541"/>
                <a:gd name="connsiteY164" fmla="*/ 766191 h 1018317"/>
                <a:gd name="connsiteX165" fmla="*/ 413671 w 907541"/>
                <a:gd name="connsiteY165" fmla="*/ 767334 h 1018317"/>
                <a:gd name="connsiteX166" fmla="*/ 420434 w 907541"/>
                <a:gd name="connsiteY166" fmla="*/ 770573 h 1018317"/>
                <a:gd name="connsiteX167" fmla="*/ 422720 w 907541"/>
                <a:gd name="connsiteY167" fmla="*/ 771620 h 1018317"/>
                <a:gd name="connsiteX168" fmla="*/ 429578 w 907541"/>
                <a:gd name="connsiteY168" fmla="*/ 774097 h 1018317"/>
                <a:gd name="connsiteX169" fmla="*/ 432245 w 907541"/>
                <a:gd name="connsiteY169" fmla="*/ 774954 h 1018317"/>
                <a:gd name="connsiteX170" fmla="*/ 439198 w 907541"/>
                <a:gd name="connsiteY170" fmla="*/ 776764 h 1018317"/>
                <a:gd name="connsiteX171" fmla="*/ 442150 w 907541"/>
                <a:gd name="connsiteY171" fmla="*/ 777431 h 1018317"/>
                <a:gd name="connsiteX172" fmla="*/ 449485 w 907541"/>
                <a:gd name="connsiteY172" fmla="*/ 778574 h 1018317"/>
                <a:gd name="connsiteX173" fmla="*/ 452342 w 907541"/>
                <a:gd name="connsiteY173" fmla="*/ 778955 h 1018317"/>
                <a:gd name="connsiteX174" fmla="*/ 462725 w 907541"/>
                <a:gd name="connsiteY174" fmla="*/ 779431 h 1018317"/>
                <a:gd name="connsiteX175" fmla="*/ 473107 w 907541"/>
                <a:gd name="connsiteY175" fmla="*/ 778955 h 1018317"/>
                <a:gd name="connsiteX176" fmla="*/ 475964 w 907541"/>
                <a:gd name="connsiteY176" fmla="*/ 778574 h 1018317"/>
                <a:gd name="connsiteX177" fmla="*/ 483299 w 907541"/>
                <a:gd name="connsiteY177" fmla="*/ 777431 h 1018317"/>
                <a:gd name="connsiteX178" fmla="*/ 486251 w 907541"/>
                <a:gd name="connsiteY178" fmla="*/ 776764 h 1018317"/>
                <a:gd name="connsiteX179" fmla="*/ 493205 w 907541"/>
                <a:gd name="connsiteY179" fmla="*/ 774954 h 1018317"/>
                <a:gd name="connsiteX180" fmla="*/ 495872 w 907541"/>
                <a:gd name="connsiteY180" fmla="*/ 774097 h 1018317"/>
                <a:gd name="connsiteX181" fmla="*/ 502730 w 907541"/>
                <a:gd name="connsiteY181" fmla="*/ 771620 h 1018317"/>
                <a:gd name="connsiteX182" fmla="*/ 505016 w 907541"/>
                <a:gd name="connsiteY182" fmla="*/ 770573 h 1018317"/>
                <a:gd name="connsiteX183" fmla="*/ 511778 w 907541"/>
                <a:gd name="connsiteY183" fmla="*/ 767334 h 1018317"/>
                <a:gd name="connsiteX184" fmla="*/ 513779 w 907541"/>
                <a:gd name="connsiteY184" fmla="*/ 766191 h 1018317"/>
                <a:gd name="connsiteX185" fmla="*/ 520446 w 907541"/>
                <a:gd name="connsiteY185" fmla="*/ 762190 h 1018317"/>
                <a:gd name="connsiteX186" fmla="*/ 522161 w 907541"/>
                <a:gd name="connsiteY186" fmla="*/ 761048 h 1018317"/>
                <a:gd name="connsiteX187" fmla="*/ 528542 w 907541"/>
                <a:gd name="connsiteY187" fmla="*/ 756380 h 1018317"/>
                <a:gd name="connsiteX188" fmla="*/ 530066 w 907541"/>
                <a:gd name="connsiteY188" fmla="*/ 755142 h 1018317"/>
                <a:gd name="connsiteX189" fmla="*/ 535877 w 907541"/>
                <a:gd name="connsiteY189" fmla="*/ 749808 h 1018317"/>
                <a:gd name="connsiteX190" fmla="*/ 537305 w 907541"/>
                <a:gd name="connsiteY190" fmla="*/ 748379 h 1018317"/>
                <a:gd name="connsiteX191" fmla="*/ 542449 w 907541"/>
                <a:gd name="connsiteY191" fmla="*/ 742760 h 1018317"/>
                <a:gd name="connsiteX192" fmla="*/ 543973 w 907541"/>
                <a:gd name="connsiteY192" fmla="*/ 740950 h 1018317"/>
                <a:gd name="connsiteX193" fmla="*/ 548164 w 907541"/>
                <a:gd name="connsiteY193" fmla="*/ 735425 h 1018317"/>
                <a:gd name="connsiteX194" fmla="*/ 549974 w 907541"/>
                <a:gd name="connsiteY194" fmla="*/ 732949 h 1018317"/>
                <a:gd name="connsiteX195" fmla="*/ 552831 w 907541"/>
                <a:gd name="connsiteY195" fmla="*/ 728282 h 1018317"/>
                <a:gd name="connsiteX196" fmla="*/ 555117 w 907541"/>
                <a:gd name="connsiteY196" fmla="*/ 724376 h 1018317"/>
                <a:gd name="connsiteX197" fmla="*/ 555498 w 907541"/>
                <a:gd name="connsiteY197" fmla="*/ 723519 h 1018317"/>
                <a:gd name="connsiteX198" fmla="*/ 566547 w 907541"/>
                <a:gd name="connsiteY198" fmla="*/ 688086 h 1018317"/>
                <a:gd name="connsiteX199" fmla="*/ 622935 w 907541"/>
                <a:gd name="connsiteY199" fmla="*/ 688086 h 1018317"/>
                <a:gd name="connsiteX200" fmla="*/ 890778 w 907541"/>
                <a:gd name="connsiteY200" fmla="*/ 955929 h 1018317"/>
                <a:gd name="connsiteX201" fmla="*/ 890778 w 907541"/>
                <a:gd name="connsiteY201" fmla="*/ 1001173 h 101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</a:cxnLst>
              <a:rect l="l" t="t" r="r" b="b"/>
              <a:pathLst>
                <a:path w="907541" h="1018317">
                  <a:moveTo>
                    <a:pt x="724948" y="690086"/>
                  </a:moveTo>
                  <a:cubicBezTo>
                    <a:pt x="749046" y="656844"/>
                    <a:pt x="837152" y="517208"/>
                    <a:pt x="798671" y="296132"/>
                  </a:cubicBezTo>
                  <a:cubicBezTo>
                    <a:pt x="758285" y="123063"/>
                    <a:pt x="615029" y="44768"/>
                    <a:pt x="575310" y="26099"/>
                  </a:cubicBezTo>
                  <a:lnTo>
                    <a:pt x="575310" y="26099"/>
                  </a:lnTo>
                  <a:cubicBezTo>
                    <a:pt x="575215" y="26099"/>
                    <a:pt x="575120" y="26003"/>
                    <a:pt x="575024" y="26003"/>
                  </a:cubicBezTo>
                  <a:cubicBezTo>
                    <a:pt x="568833" y="23146"/>
                    <a:pt x="565214" y="21622"/>
                    <a:pt x="564928" y="21527"/>
                  </a:cubicBezTo>
                  <a:lnTo>
                    <a:pt x="564928" y="21527"/>
                  </a:lnTo>
                  <a:cubicBezTo>
                    <a:pt x="532733" y="8096"/>
                    <a:pt x="497586" y="0"/>
                    <a:pt x="460629" y="0"/>
                  </a:cubicBezTo>
                  <a:cubicBezTo>
                    <a:pt x="424053" y="0"/>
                    <a:pt x="388620" y="8287"/>
                    <a:pt x="356616" y="21622"/>
                  </a:cubicBezTo>
                  <a:lnTo>
                    <a:pt x="356616" y="21527"/>
                  </a:lnTo>
                  <a:cubicBezTo>
                    <a:pt x="356330" y="21622"/>
                    <a:pt x="352711" y="23051"/>
                    <a:pt x="346615" y="26003"/>
                  </a:cubicBezTo>
                  <a:cubicBezTo>
                    <a:pt x="346520" y="26003"/>
                    <a:pt x="346424" y="26099"/>
                    <a:pt x="346424" y="26099"/>
                  </a:cubicBezTo>
                  <a:lnTo>
                    <a:pt x="346424" y="26099"/>
                  </a:lnTo>
                  <a:cubicBezTo>
                    <a:pt x="306610" y="44672"/>
                    <a:pt x="163163" y="122968"/>
                    <a:pt x="122873" y="296132"/>
                  </a:cubicBezTo>
                  <a:cubicBezTo>
                    <a:pt x="85725" y="509207"/>
                    <a:pt x="166306" y="646652"/>
                    <a:pt x="193739" y="686086"/>
                  </a:cubicBezTo>
                  <a:cubicBezTo>
                    <a:pt x="81248" y="724186"/>
                    <a:pt x="0" y="830771"/>
                    <a:pt x="0" y="955929"/>
                  </a:cubicBezTo>
                  <a:lnTo>
                    <a:pt x="0" y="1018318"/>
                  </a:lnTo>
                  <a:lnTo>
                    <a:pt x="907542" y="1018318"/>
                  </a:lnTo>
                  <a:lnTo>
                    <a:pt x="907542" y="955929"/>
                  </a:lnTo>
                  <a:cubicBezTo>
                    <a:pt x="907542" y="834866"/>
                    <a:pt x="831628" y="731330"/>
                    <a:pt x="724948" y="690086"/>
                  </a:cubicBezTo>
                  <a:close/>
                  <a:moveTo>
                    <a:pt x="711137" y="685133"/>
                  </a:moveTo>
                  <a:cubicBezTo>
                    <a:pt x="683228" y="675989"/>
                    <a:pt x="653510" y="671036"/>
                    <a:pt x="622649" y="671036"/>
                  </a:cubicBezTo>
                  <a:lnTo>
                    <a:pt x="567119" y="671036"/>
                  </a:lnTo>
                  <a:lnTo>
                    <a:pt x="567119" y="614172"/>
                  </a:lnTo>
                  <a:cubicBezTo>
                    <a:pt x="659130" y="574929"/>
                    <a:pt x="725234" y="486632"/>
                    <a:pt x="732568" y="382143"/>
                  </a:cubicBezTo>
                  <a:cubicBezTo>
                    <a:pt x="759619" y="379000"/>
                    <a:pt x="781812" y="360236"/>
                    <a:pt x="790099" y="335185"/>
                  </a:cubicBezTo>
                  <a:cubicBezTo>
                    <a:pt x="813816" y="539306"/>
                    <a:pt x="727710" y="663416"/>
                    <a:pt x="711137" y="685133"/>
                  </a:cubicBezTo>
                  <a:close/>
                  <a:moveTo>
                    <a:pt x="369570" y="601599"/>
                  </a:moveTo>
                  <a:lnTo>
                    <a:pt x="360998" y="598265"/>
                  </a:lnTo>
                  <a:cubicBezTo>
                    <a:pt x="269367" y="559499"/>
                    <a:pt x="205073" y="468630"/>
                    <a:pt x="205073" y="363093"/>
                  </a:cubicBezTo>
                  <a:lnTo>
                    <a:pt x="205073" y="271463"/>
                  </a:lnTo>
                  <a:cubicBezTo>
                    <a:pt x="205073" y="258413"/>
                    <a:pt x="206121" y="245555"/>
                    <a:pt x="208026" y="233077"/>
                  </a:cubicBezTo>
                  <a:lnTo>
                    <a:pt x="217361" y="226695"/>
                  </a:lnTo>
                  <a:cubicBezTo>
                    <a:pt x="258223" y="198787"/>
                    <a:pt x="309086" y="164116"/>
                    <a:pt x="383000" y="140208"/>
                  </a:cubicBezTo>
                  <a:cubicBezTo>
                    <a:pt x="424434" y="126778"/>
                    <a:pt x="446056" y="78867"/>
                    <a:pt x="456533" y="44482"/>
                  </a:cubicBezTo>
                  <a:cubicBezTo>
                    <a:pt x="466916" y="79058"/>
                    <a:pt x="489014" y="129159"/>
                    <a:pt x="532257" y="142875"/>
                  </a:cubicBezTo>
                  <a:cubicBezTo>
                    <a:pt x="607505" y="166783"/>
                    <a:pt x="659321" y="201549"/>
                    <a:pt x="700945" y="229362"/>
                  </a:cubicBezTo>
                  <a:lnTo>
                    <a:pt x="713518" y="237744"/>
                  </a:lnTo>
                  <a:cubicBezTo>
                    <a:pt x="714947" y="248793"/>
                    <a:pt x="715994" y="260033"/>
                    <a:pt x="715994" y="271463"/>
                  </a:cubicBezTo>
                  <a:lnTo>
                    <a:pt x="715994" y="363093"/>
                  </a:lnTo>
                  <a:cubicBezTo>
                    <a:pt x="715994" y="467582"/>
                    <a:pt x="652844" y="557689"/>
                    <a:pt x="562737" y="597122"/>
                  </a:cubicBezTo>
                  <a:lnTo>
                    <a:pt x="555308" y="600075"/>
                  </a:lnTo>
                  <a:cubicBezTo>
                    <a:pt x="495967" y="624078"/>
                    <a:pt x="429197" y="624554"/>
                    <a:pt x="369570" y="601599"/>
                  </a:cubicBezTo>
                  <a:close/>
                  <a:moveTo>
                    <a:pt x="549974" y="620649"/>
                  </a:moveTo>
                  <a:lnTo>
                    <a:pt x="549974" y="674561"/>
                  </a:lnTo>
                  <a:lnTo>
                    <a:pt x="549783" y="679228"/>
                  </a:lnTo>
                  <a:cubicBezTo>
                    <a:pt x="549497" y="685038"/>
                    <a:pt x="548640" y="690753"/>
                    <a:pt x="547307" y="696278"/>
                  </a:cubicBezTo>
                  <a:cubicBezTo>
                    <a:pt x="546640" y="698945"/>
                    <a:pt x="545878" y="701516"/>
                    <a:pt x="545021" y="703993"/>
                  </a:cubicBezTo>
                  <a:cubicBezTo>
                    <a:pt x="544925" y="704279"/>
                    <a:pt x="544735" y="704564"/>
                    <a:pt x="544640" y="704850"/>
                  </a:cubicBezTo>
                  <a:cubicBezTo>
                    <a:pt x="543878" y="707041"/>
                    <a:pt x="542925" y="709232"/>
                    <a:pt x="541973" y="711327"/>
                  </a:cubicBezTo>
                  <a:cubicBezTo>
                    <a:pt x="541687" y="711994"/>
                    <a:pt x="541401" y="712565"/>
                    <a:pt x="541020" y="713232"/>
                  </a:cubicBezTo>
                  <a:cubicBezTo>
                    <a:pt x="540163" y="714947"/>
                    <a:pt x="539306" y="716661"/>
                    <a:pt x="538353" y="718376"/>
                  </a:cubicBezTo>
                  <a:cubicBezTo>
                    <a:pt x="537782" y="719328"/>
                    <a:pt x="537115" y="720376"/>
                    <a:pt x="536543" y="721328"/>
                  </a:cubicBezTo>
                  <a:cubicBezTo>
                    <a:pt x="535781" y="722567"/>
                    <a:pt x="534924" y="723900"/>
                    <a:pt x="534067" y="725138"/>
                  </a:cubicBezTo>
                  <a:cubicBezTo>
                    <a:pt x="533210" y="726377"/>
                    <a:pt x="532257" y="727615"/>
                    <a:pt x="531305" y="728853"/>
                  </a:cubicBezTo>
                  <a:cubicBezTo>
                    <a:pt x="530638" y="729710"/>
                    <a:pt x="529971" y="730663"/>
                    <a:pt x="529209" y="731520"/>
                  </a:cubicBezTo>
                  <a:cubicBezTo>
                    <a:pt x="527971" y="732949"/>
                    <a:pt x="526733" y="734378"/>
                    <a:pt x="525399" y="735711"/>
                  </a:cubicBezTo>
                  <a:cubicBezTo>
                    <a:pt x="524923" y="736283"/>
                    <a:pt x="524256" y="736949"/>
                    <a:pt x="523780" y="737426"/>
                  </a:cubicBezTo>
                  <a:cubicBezTo>
                    <a:pt x="522256" y="738950"/>
                    <a:pt x="520637" y="740378"/>
                    <a:pt x="519017" y="741807"/>
                  </a:cubicBezTo>
                  <a:cubicBezTo>
                    <a:pt x="518541" y="742188"/>
                    <a:pt x="518160" y="742569"/>
                    <a:pt x="517779" y="742950"/>
                  </a:cubicBezTo>
                  <a:cubicBezTo>
                    <a:pt x="515969" y="744379"/>
                    <a:pt x="513969" y="745903"/>
                    <a:pt x="512159" y="747236"/>
                  </a:cubicBezTo>
                  <a:cubicBezTo>
                    <a:pt x="511778" y="747522"/>
                    <a:pt x="511588" y="747713"/>
                    <a:pt x="511207" y="747903"/>
                  </a:cubicBezTo>
                  <a:cubicBezTo>
                    <a:pt x="509111" y="749237"/>
                    <a:pt x="507111" y="750570"/>
                    <a:pt x="504825" y="751713"/>
                  </a:cubicBezTo>
                  <a:cubicBezTo>
                    <a:pt x="504539" y="751904"/>
                    <a:pt x="504254" y="752094"/>
                    <a:pt x="503968" y="752189"/>
                  </a:cubicBezTo>
                  <a:cubicBezTo>
                    <a:pt x="501872" y="753428"/>
                    <a:pt x="499586" y="754380"/>
                    <a:pt x="497300" y="755333"/>
                  </a:cubicBezTo>
                  <a:cubicBezTo>
                    <a:pt x="496919" y="755523"/>
                    <a:pt x="496634" y="755713"/>
                    <a:pt x="496348" y="755713"/>
                  </a:cubicBezTo>
                  <a:cubicBezTo>
                    <a:pt x="494157" y="756666"/>
                    <a:pt x="491871" y="757428"/>
                    <a:pt x="489585" y="758190"/>
                  </a:cubicBezTo>
                  <a:cubicBezTo>
                    <a:pt x="489204" y="758381"/>
                    <a:pt x="488728" y="758571"/>
                    <a:pt x="488347" y="758571"/>
                  </a:cubicBezTo>
                  <a:cubicBezTo>
                    <a:pt x="486156" y="759238"/>
                    <a:pt x="483870" y="759809"/>
                    <a:pt x="481679" y="760286"/>
                  </a:cubicBezTo>
                  <a:cubicBezTo>
                    <a:pt x="481108" y="760381"/>
                    <a:pt x="480536" y="760571"/>
                    <a:pt x="480060" y="760762"/>
                  </a:cubicBezTo>
                  <a:cubicBezTo>
                    <a:pt x="477869" y="761143"/>
                    <a:pt x="475583" y="761524"/>
                    <a:pt x="473297" y="761810"/>
                  </a:cubicBezTo>
                  <a:cubicBezTo>
                    <a:pt x="472726" y="761905"/>
                    <a:pt x="472059" y="762000"/>
                    <a:pt x="471392" y="762095"/>
                  </a:cubicBezTo>
                  <a:cubicBezTo>
                    <a:pt x="468440" y="762381"/>
                    <a:pt x="465582" y="762572"/>
                    <a:pt x="462534" y="762572"/>
                  </a:cubicBezTo>
                  <a:cubicBezTo>
                    <a:pt x="459581" y="762572"/>
                    <a:pt x="456629" y="762381"/>
                    <a:pt x="453676" y="762095"/>
                  </a:cubicBezTo>
                  <a:cubicBezTo>
                    <a:pt x="453104" y="762000"/>
                    <a:pt x="452438" y="761905"/>
                    <a:pt x="451771" y="761810"/>
                  </a:cubicBezTo>
                  <a:cubicBezTo>
                    <a:pt x="449485" y="761524"/>
                    <a:pt x="447199" y="761238"/>
                    <a:pt x="445008" y="760762"/>
                  </a:cubicBezTo>
                  <a:cubicBezTo>
                    <a:pt x="444437" y="760667"/>
                    <a:pt x="443865" y="760476"/>
                    <a:pt x="443389" y="760286"/>
                  </a:cubicBezTo>
                  <a:cubicBezTo>
                    <a:pt x="441198" y="759809"/>
                    <a:pt x="438817" y="759238"/>
                    <a:pt x="436721" y="758571"/>
                  </a:cubicBezTo>
                  <a:cubicBezTo>
                    <a:pt x="436245" y="758381"/>
                    <a:pt x="435864" y="758190"/>
                    <a:pt x="435483" y="758190"/>
                  </a:cubicBezTo>
                  <a:cubicBezTo>
                    <a:pt x="433197" y="757428"/>
                    <a:pt x="430911" y="756666"/>
                    <a:pt x="428720" y="755713"/>
                  </a:cubicBezTo>
                  <a:cubicBezTo>
                    <a:pt x="428339" y="755523"/>
                    <a:pt x="428054" y="755333"/>
                    <a:pt x="427768" y="755333"/>
                  </a:cubicBezTo>
                  <a:cubicBezTo>
                    <a:pt x="425577" y="754285"/>
                    <a:pt x="423291" y="753237"/>
                    <a:pt x="421100" y="752189"/>
                  </a:cubicBezTo>
                  <a:cubicBezTo>
                    <a:pt x="420815" y="751999"/>
                    <a:pt x="420529" y="751808"/>
                    <a:pt x="420243" y="751713"/>
                  </a:cubicBezTo>
                  <a:cubicBezTo>
                    <a:pt x="418148" y="750475"/>
                    <a:pt x="415957" y="749237"/>
                    <a:pt x="413861" y="747903"/>
                  </a:cubicBezTo>
                  <a:cubicBezTo>
                    <a:pt x="413480" y="747617"/>
                    <a:pt x="413290" y="747427"/>
                    <a:pt x="412909" y="747236"/>
                  </a:cubicBezTo>
                  <a:cubicBezTo>
                    <a:pt x="410909" y="745903"/>
                    <a:pt x="409099" y="744474"/>
                    <a:pt x="407289" y="742950"/>
                  </a:cubicBezTo>
                  <a:cubicBezTo>
                    <a:pt x="406813" y="742569"/>
                    <a:pt x="406432" y="742283"/>
                    <a:pt x="406051" y="741807"/>
                  </a:cubicBezTo>
                  <a:cubicBezTo>
                    <a:pt x="404432" y="740474"/>
                    <a:pt x="402812" y="738950"/>
                    <a:pt x="401288" y="737426"/>
                  </a:cubicBezTo>
                  <a:cubicBezTo>
                    <a:pt x="400717" y="736854"/>
                    <a:pt x="400145" y="736283"/>
                    <a:pt x="399669" y="735711"/>
                  </a:cubicBezTo>
                  <a:cubicBezTo>
                    <a:pt x="398431" y="734378"/>
                    <a:pt x="397097" y="732949"/>
                    <a:pt x="395859" y="731520"/>
                  </a:cubicBezTo>
                  <a:cubicBezTo>
                    <a:pt x="395192" y="730663"/>
                    <a:pt x="394525" y="729710"/>
                    <a:pt x="393764" y="728853"/>
                  </a:cubicBezTo>
                  <a:cubicBezTo>
                    <a:pt x="392811" y="727615"/>
                    <a:pt x="391859" y="726472"/>
                    <a:pt x="391001" y="725138"/>
                  </a:cubicBezTo>
                  <a:cubicBezTo>
                    <a:pt x="390144" y="723900"/>
                    <a:pt x="389382" y="722662"/>
                    <a:pt x="388525" y="721328"/>
                  </a:cubicBezTo>
                  <a:cubicBezTo>
                    <a:pt x="387953" y="720376"/>
                    <a:pt x="387287" y="719423"/>
                    <a:pt x="386715" y="718376"/>
                  </a:cubicBezTo>
                  <a:cubicBezTo>
                    <a:pt x="385763" y="716661"/>
                    <a:pt x="384905" y="714947"/>
                    <a:pt x="384048" y="713232"/>
                  </a:cubicBezTo>
                  <a:cubicBezTo>
                    <a:pt x="383667" y="712661"/>
                    <a:pt x="383476" y="711994"/>
                    <a:pt x="383096" y="711327"/>
                  </a:cubicBezTo>
                  <a:cubicBezTo>
                    <a:pt x="382143" y="709232"/>
                    <a:pt x="381286" y="707041"/>
                    <a:pt x="380429" y="704850"/>
                  </a:cubicBezTo>
                  <a:cubicBezTo>
                    <a:pt x="380333" y="704564"/>
                    <a:pt x="380143" y="704279"/>
                    <a:pt x="380048" y="703993"/>
                  </a:cubicBezTo>
                  <a:cubicBezTo>
                    <a:pt x="379190" y="701421"/>
                    <a:pt x="378428" y="698849"/>
                    <a:pt x="377762" y="696278"/>
                  </a:cubicBezTo>
                  <a:cubicBezTo>
                    <a:pt x="376428" y="690753"/>
                    <a:pt x="375666" y="685133"/>
                    <a:pt x="375285" y="679228"/>
                  </a:cubicBezTo>
                  <a:lnTo>
                    <a:pt x="375095" y="674561"/>
                  </a:lnTo>
                  <a:lnTo>
                    <a:pt x="375095" y="621983"/>
                  </a:lnTo>
                  <a:cubicBezTo>
                    <a:pt x="395764" y="628840"/>
                    <a:pt x="417481" y="633222"/>
                    <a:pt x="439960" y="634937"/>
                  </a:cubicBezTo>
                  <a:cubicBezTo>
                    <a:pt x="440341" y="634937"/>
                    <a:pt x="440626" y="635032"/>
                    <a:pt x="440912" y="635032"/>
                  </a:cubicBezTo>
                  <a:cubicBezTo>
                    <a:pt x="447389" y="635508"/>
                    <a:pt x="454057" y="635794"/>
                    <a:pt x="460629" y="635794"/>
                  </a:cubicBezTo>
                  <a:cubicBezTo>
                    <a:pt x="491966" y="635794"/>
                    <a:pt x="521970" y="630365"/>
                    <a:pt x="549974" y="620649"/>
                  </a:cubicBezTo>
                  <a:close/>
                  <a:moveTo>
                    <a:pt x="187928" y="262795"/>
                  </a:moveTo>
                  <a:lnTo>
                    <a:pt x="187928" y="271463"/>
                  </a:lnTo>
                  <a:lnTo>
                    <a:pt x="187928" y="363093"/>
                  </a:lnTo>
                  <a:lnTo>
                    <a:pt x="187928" y="364712"/>
                  </a:lnTo>
                  <a:cubicBezTo>
                    <a:pt x="163544" y="360617"/>
                    <a:pt x="144780" y="339376"/>
                    <a:pt x="144780" y="313754"/>
                  </a:cubicBezTo>
                  <a:cubicBezTo>
                    <a:pt x="144780" y="288131"/>
                    <a:pt x="163449" y="266891"/>
                    <a:pt x="187928" y="262795"/>
                  </a:cubicBezTo>
                  <a:close/>
                  <a:moveTo>
                    <a:pt x="776478" y="313754"/>
                  </a:moveTo>
                  <a:cubicBezTo>
                    <a:pt x="776478" y="339376"/>
                    <a:pt x="757809" y="360617"/>
                    <a:pt x="733330" y="364712"/>
                  </a:cubicBezTo>
                  <a:lnTo>
                    <a:pt x="733330" y="363093"/>
                  </a:lnTo>
                  <a:lnTo>
                    <a:pt x="733330" y="271463"/>
                  </a:lnTo>
                  <a:lnTo>
                    <a:pt x="733330" y="262795"/>
                  </a:lnTo>
                  <a:cubicBezTo>
                    <a:pt x="757714" y="266891"/>
                    <a:pt x="776478" y="288131"/>
                    <a:pt x="776478" y="313754"/>
                  </a:cubicBezTo>
                  <a:close/>
                  <a:moveTo>
                    <a:pt x="562451" y="35719"/>
                  </a:moveTo>
                  <a:cubicBezTo>
                    <a:pt x="566642" y="37529"/>
                    <a:pt x="570833" y="39434"/>
                    <a:pt x="574929" y="41529"/>
                  </a:cubicBezTo>
                  <a:cubicBezTo>
                    <a:pt x="615791" y="61722"/>
                    <a:pt x="729425" y="128873"/>
                    <a:pt x="775335" y="266224"/>
                  </a:cubicBezTo>
                  <a:cubicBezTo>
                    <a:pt x="762953" y="255937"/>
                    <a:pt x="744569" y="241554"/>
                    <a:pt x="721424" y="226219"/>
                  </a:cubicBezTo>
                  <a:lnTo>
                    <a:pt x="708660" y="217646"/>
                  </a:lnTo>
                  <a:cubicBezTo>
                    <a:pt x="666274" y="189262"/>
                    <a:pt x="613601" y="154019"/>
                    <a:pt x="536543" y="129445"/>
                  </a:cubicBezTo>
                  <a:cubicBezTo>
                    <a:pt x="487966" y="114014"/>
                    <a:pt x="468916" y="40862"/>
                    <a:pt x="463772" y="16288"/>
                  </a:cubicBezTo>
                  <a:cubicBezTo>
                    <a:pt x="463772" y="16193"/>
                    <a:pt x="463772" y="16097"/>
                    <a:pt x="463868" y="16002"/>
                  </a:cubicBezTo>
                  <a:cubicBezTo>
                    <a:pt x="498634" y="16383"/>
                    <a:pt x="531781" y="22670"/>
                    <a:pt x="561975" y="35433"/>
                  </a:cubicBezTo>
                  <a:cubicBezTo>
                    <a:pt x="562070" y="35528"/>
                    <a:pt x="562261" y="35624"/>
                    <a:pt x="562451" y="35719"/>
                  </a:cubicBezTo>
                  <a:close/>
                  <a:moveTo>
                    <a:pt x="341471" y="44101"/>
                  </a:moveTo>
                  <a:cubicBezTo>
                    <a:pt x="345376" y="42005"/>
                    <a:pt x="349377" y="40100"/>
                    <a:pt x="353378" y="38291"/>
                  </a:cubicBezTo>
                  <a:cubicBezTo>
                    <a:pt x="354140" y="37910"/>
                    <a:pt x="354711" y="37719"/>
                    <a:pt x="355378" y="37338"/>
                  </a:cubicBezTo>
                  <a:cubicBezTo>
                    <a:pt x="384334" y="24479"/>
                    <a:pt x="416147" y="17431"/>
                    <a:pt x="449580" y="16193"/>
                  </a:cubicBezTo>
                  <a:cubicBezTo>
                    <a:pt x="449580" y="16383"/>
                    <a:pt x="449675" y="16574"/>
                    <a:pt x="449675" y="16764"/>
                  </a:cubicBezTo>
                  <a:cubicBezTo>
                    <a:pt x="443770" y="43910"/>
                    <a:pt x="424720" y="111824"/>
                    <a:pt x="378905" y="126683"/>
                  </a:cubicBezTo>
                  <a:cubicBezTo>
                    <a:pt x="303276" y="151257"/>
                    <a:pt x="251555" y="186500"/>
                    <a:pt x="209931" y="214884"/>
                  </a:cubicBezTo>
                  <a:lnTo>
                    <a:pt x="197358" y="223456"/>
                  </a:lnTo>
                  <a:cubicBezTo>
                    <a:pt x="176784" y="237363"/>
                    <a:pt x="159925" y="250508"/>
                    <a:pt x="147923" y="260604"/>
                  </a:cubicBezTo>
                  <a:cubicBezTo>
                    <a:pt x="193262" y="132207"/>
                    <a:pt x="297561" y="66675"/>
                    <a:pt x="341471" y="44101"/>
                  </a:cubicBezTo>
                  <a:close/>
                  <a:moveTo>
                    <a:pt x="131350" y="335661"/>
                  </a:moveTo>
                  <a:cubicBezTo>
                    <a:pt x="139732" y="360521"/>
                    <a:pt x="161830" y="379000"/>
                    <a:pt x="188690" y="382143"/>
                  </a:cubicBezTo>
                  <a:cubicBezTo>
                    <a:pt x="195929" y="487966"/>
                    <a:pt x="263938" y="577310"/>
                    <a:pt x="357854" y="615601"/>
                  </a:cubicBezTo>
                  <a:lnTo>
                    <a:pt x="357854" y="671036"/>
                  </a:lnTo>
                  <a:lnTo>
                    <a:pt x="284893" y="671036"/>
                  </a:lnTo>
                  <a:cubicBezTo>
                    <a:pt x="258128" y="671036"/>
                    <a:pt x="232315" y="674846"/>
                    <a:pt x="207740" y="681704"/>
                  </a:cubicBezTo>
                  <a:cubicBezTo>
                    <a:pt x="186404" y="652272"/>
                    <a:pt x="108871" y="530352"/>
                    <a:pt x="131350" y="335661"/>
                  </a:cubicBezTo>
                  <a:close/>
                  <a:moveTo>
                    <a:pt x="890683" y="1001173"/>
                  </a:moveTo>
                  <a:lnTo>
                    <a:pt x="890397" y="1001173"/>
                  </a:lnTo>
                  <a:lnTo>
                    <a:pt x="17145" y="1001173"/>
                  </a:lnTo>
                  <a:lnTo>
                    <a:pt x="17145" y="955929"/>
                  </a:lnTo>
                  <a:cubicBezTo>
                    <a:pt x="17145" y="808196"/>
                    <a:pt x="137255" y="688086"/>
                    <a:pt x="284988" y="688086"/>
                  </a:cubicBezTo>
                  <a:lnTo>
                    <a:pt x="358807" y="688086"/>
                  </a:lnTo>
                  <a:cubicBezTo>
                    <a:pt x="360331" y="700754"/>
                    <a:pt x="364236" y="712661"/>
                    <a:pt x="369856" y="723519"/>
                  </a:cubicBezTo>
                  <a:cubicBezTo>
                    <a:pt x="370046" y="723805"/>
                    <a:pt x="370142" y="724090"/>
                    <a:pt x="370332" y="724376"/>
                  </a:cubicBezTo>
                  <a:cubicBezTo>
                    <a:pt x="370999" y="725710"/>
                    <a:pt x="371856" y="727043"/>
                    <a:pt x="372618" y="728282"/>
                  </a:cubicBezTo>
                  <a:cubicBezTo>
                    <a:pt x="373571" y="729806"/>
                    <a:pt x="374523" y="731425"/>
                    <a:pt x="375475" y="732949"/>
                  </a:cubicBezTo>
                  <a:cubicBezTo>
                    <a:pt x="376047" y="733806"/>
                    <a:pt x="376714" y="734568"/>
                    <a:pt x="377285" y="735425"/>
                  </a:cubicBezTo>
                  <a:cubicBezTo>
                    <a:pt x="378619" y="737330"/>
                    <a:pt x="380048" y="739235"/>
                    <a:pt x="381476" y="740950"/>
                  </a:cubicBezTo>
                  <a:cubicBezTo>
                    <a:pt x="381953" y="741521"/>
                    <a:pt x="382524" y="742188"/>
                    <a:pt x="383000" y="742760"/>
                  </a:cubicBezTo>
                  <a:cubicBezTo>
                    <a:pt x="384620" y="744760"/>
                    <a:pt x="386334" y="746570"/>
                    <a:pt x="388144" y="748379"/>
                  </a:cubicBezTo>
                  <a:cubicBezTo>
                    <a:pt x="388620" y="748856"/>
                    <a:pt x="389096" y="749332"/>
                    <a:pt x="389573" y="749808"/>
                  </a:cubicBezTo>
                  <a:cubicBezTo>
                    <a:pt x="391478" y="751618"/>
                    <a:pt x="393383" y="753428"/>
                    <a:pt x="395383" y="755142"/>
                  </a:cubicBezTo>
                  <a:cubicBezTo>
                    <a:pt x="395859" y="755523"/>
                    <a:pt x="396431" y="755999"/>
                    <a:pt x="396907" y="756380"/>
                  </a:cubicBezTo>
                  <a:cubicBezTo>
                    <a:pt x="399002" y="758000"/>
                    <a:pt x="401098" y="759619"/>
                    <a:pt x="403289" y="761048"/>
                  </a:cubicBezTo>
                  <a:cubicBezTo>
                    <a:pt x="403860" y="761429"/>
                    <a:pt x="404432" y="761810"/>
                    <a:pt x="405003" y="762190"/>
                  </a:cubicBezTo>
                  <a:cubicBezTo>
                    <a:pt x="407099" y="763619"/>
                    <a:pt x="409385" y="764953"/>
                    <a:pt x="411671" y="766191"/>
                  </a:cubicBezTo>
                  <a:cubicBezTo>
                    <a:pt x="412337" y="766572"/>
                    <a:pt x="412909" y="766953"/>
                    <a:pt x="413671" y="767334"/>
                  </a:cubicBezTo>
                  <a:cubicBezTo>
                    <a:pt x="415862" y="768572"/>
                    <a:pt x="418148" y="769525"/>
                    <a:pt x="420434" y="770573"/>
                  </a:cubicBezTo>
                  <a:cubicBezTo>
                    <a:pt x="421196" y="770954"/>
                    <a:pt x="421958" y="771239"/>
                    <a:pt x="422720" y="771620"/>
                  </a:cubicBezTo>
                  <a:cubicBezTo>
                    <a:pt x="424910" y="772573"/>
                    <a:pt x="427292" y="773335"/>
                    <a:pt x="429578" y="774097"/>
                  </a:cubicBezTo>
                  <a:cubicBezTo>
                    <a:pt x="430435" y="774383"/>
                    <a:pt x="431292" y="774668"/>
                    <a:pt x="432245" y="774954"/>
                  </a:cubicBezTo>
                  <a:cubicBezTo>
                    <a:pt x="434531" y="775621"/>
                    <a:pt x="436912" y="776192"/>
                    <a:pt x="439198" y="776764"/>
                  </a:cubicBezTo>
                  <a:cubicBezTo>
                    <a:pt x="440150" y="777050"/>
                    <a:pt x="441103" y="777240"/>
                    <a:pt x="442150" y="777431"/>
                  </a:cubicBezTo>
                  <a:cubicBezTo>
                    <a:pt x="444532" y="777907"/>
                    <a:pt x="447008" y="778193"/>
                    <a:pt x="449485" y="778574"/>
                  </a:cubicBezTo>
                  <a:cubicBezTo>
                    <a:pt x="450437" y="778669"/>
                    <a:pt x="451390" y="778859"/>
                    <a:pt x="452342" y="778955"/>
                  </a:cubicBezTo>
                  <a:cubicBezTo>
                    <a:pt x="455771" y="779336"/>
                    <a:pt x="459200" y="779431"/>
                    <a:pt x="462725" y="779431"/>
                  </a:cubicBezTo>
                  <a:cubicBezTo>
                    <a:pt x="466249" y="779431"/>
                    <a:pt x="469678" y="779240"/>
                    <a:pt x="473107" y="778955"/>
                  </a:cubicBezTo>
                  <a:cubicBezTo>
                    <a:pt x="474059" y="778859"/>
                    <a:pt x="475012" y="778669"/>
                    <a:pt x="475964" y="778574"/>
                  </a:cubicBezTo>
                  <a:cubicBezTo>
                    <a:pt x="478441" y="778193"/>
                    <a:pt x="480822" y="777907"/>
                    <a:pt x="483299" y="777431"/>
                  </a:cubicBezTo>
                  <a:cubicBezTo>
                    <a:pt x="484251" y="777240"/>
                    <a:pt x="485204" y="777050"/>
                    <a:pt x="486251" y="776764"/>
                  </a:cubicBezTo>
                  <a:cubicBezTo>
                    <a:pt x="488537" y="776288"/>
                    <a:pt x="490919" y="775621"/>
                    <a:pt x="493205" y="774954"/>
                  </a:cubicBezTo>
                  <a:cubicBezTo>
                    <a:pt x="494062" y="774668"/>
                    <a:pt x="494919" y="774383"/>
                    <a:pt x="495872" y="774097"/>
                  </a:cubicBezTo>
                  <a:cubicBezTo>
                    <a:pt x="498158" y="773335"/>
                    <a:pt x="500539" y="772478"/>
                    <a:pt x="502730" y="771620"/>
                  </a:cubicBezTo>
                  <a:cubicBezTo>
                    <a:pt x="503492" y="771239"/>
                    <a:pt x="504254" y="770954"/>
                    <a:pt x="505016" y="770573"/>
                  </a:cubicBezTo>
                  <a:cubicBezTo>
                    <a:pt x="507301" y="769525"/>
                    <a:pt x="509683" y="768477"/>
                    <a:pt x="511778" y="767334"/>
                  </a:cubicBezTo>
                  <a:cubicBezTo>
                    <a:pt x="512445" y="766953"/>
                    <a:pt x="513017" y="766667"/>
                    <a:pt x="513779" y="766191"/>
                  </a:cubicBezTo>
                  <a:cubicBezTo>
                    <a:pt x="516065" y="764953"/>
                    <a:pt x="518255" y="763524"/>
                    <a:pt x="520446" y="762190"/>
                  </a:cubicBezTo>
                  <a:cubicBezTo>
                    <a:pt x="521018" y="761810"/>
                    <a:pt x="521589" y="761429"/>
                    <a:pt x="522161" y="761048"/>
                  </a:cubicBezTo>
                  <a:cubicBezTo>
                    <a:pt x="524256" y="759524"/>
                    <a:pt x="526447" y="758000"/>
                    <a:pt x="528542" y="756380"/>
                  </a:cubicBezTo>
                  <a:cubicBezTo>
                    <a:pt x="529019" y="755999"/>
                    <a:pt x="529590" y="755618"/>
                    <a:pt x="530066" y="755142"/>
                  </a:cubicBezTo>
                  <a:cubicBezTo>
                    <a:pt x="532162" y="753428"/>
                    <a:pt x="533972" y="751713"/>
                    <a:pt x="535877" y="749808"/>
                  </a:cubicBezTo>
                  <a:cubicBezTo>
                    <a:pt x="536353" y="749332"/>
                    <a:pt x="536829" y="748856"/>
                    <a:pt x="537305" y="748379"/>
                  </a:cubicBezTo>
                  <a:cubicBezTo>
                    <a:pt x="539115" y="746570"/>
                    <a:pt x="540830" y="744665"/>
                    <a:pt x="542449" y="742760"/>
                  </a:cubicBezTo>
                  <a:cubicBezTo>
                    <a:pt x="542925" y="742188"/>
                    <a:pt x="543497" y="741521"/>
                    <a:pt x="543973" y="740950"/>
                  </a:cubicBezTo>
                  <a:cubicBezTo>
                    <a:pt x="545402" y="739140"/>
                    <a:pt x="546830" y="737235"/>
                    <a:pt x="548164" y="735425"/>
                  </a:cubicBezTo>
                  <a:cubicBezTo>
                    <a:pt x="548735" y="734568"/>
                    <a:pt x="549402" y="733806"/>
                    <a:pt x="549974" y="732949"/>
                  </a:cubicBezTo>
                  <a:cubicBezTo>
                    <a:pt x="551021" y="731425"/>
                    <a:pt x="551879" y="729901"/>
                    <a:pt x="552831" y="728282"/>
                  </a:cubicBezTo>
                  <a:cubicBezTo>
                    <a:pt x="553593" y="727043"/>
                    <a:pt x="554450" y="725710"/>
                    <a:pt x="555117" y="724376"/>
                  </a:cubicBezTo>
                  <a:cubicBezTo>
                    <a:pt x="555308" y="724090"/>
                    <a:pt x="555403" y="723805"/>
                    <a:pt x="555498" y="723519"/>
                  </a:cubicBezTo>
                  <a:cubicBezTo>
                    <a:pt x="561118" y="712661"/>
                    <a:pt x="565023" y="700754"/>
                    <a:pt x="566547" y="688086"/>
                  </a:cubicBezTo>
                  <a:lnTo>
                    <a:pt x="622935" y="688086"/>
                  </a:lnTo>
                  <a:cubicBezTo>
                    <a:pt x="770668" y="688086"/>
                    <a:pt x="890778" y="808196"/>
                    <a:pt x="890778" y="955929"/>
                  </a:cubicBezTo>
                  <a:lnTo>
                    <a:pt x="890778" y="1001173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5E764EC3-EA3C-42A2-BEBF-81B5445306E4}"/>
                </a:ext>
              </a:extLst>
            </p:cNvPr>
            <p:cNvSpPr/>
            <p:nvPr/>
          </p:nvSpPr>
          <p:spPr bwMode="gray">
            <a:xfrm>
              <a:off x="8399631" y="2496309"/>
              <a:ext cx="6802" cy="6802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5516D8BB-C6FC-43ED-B950-0F8F24F0F34F}"/>
                </a:ext>
              </a:extLst>
            </p:cNvPr>
            <p:cNvSpPr/>
            <p:nvPr/>
          </p:nvSpPr>
          <p:spPr bwMode="gray">
            <a:xfrm>
              <a:off x="8399631" y="2496309"/>
              <a:ext cx="6802" cy="6802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141" name="WEITER">
            <a:extLst>
              <a:ext uri="{FF2B5EF4-FFF2-40B4-BE49-F238E27FC236}">
                <a16:creationId xmlns:a16="http://schemas.microsoft.com/office/drawing/2014/main" id="{9FCDA05C-305D-4487-A933-09CC490C1DB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142" name="Ellipse 141">
              <a:extLst>
                <a:ext uri="{FF2B5EF4-FFF2-40B4-BE49-F238E27FC236}">
                  <a16:creationId xmlns:a16="http://schemas.microsoft.com/office/drawing/2014/main" id="{BD08F3CD-E6CB-4B6B-B648-86B40335683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143" name="Gruppieren 142">
              <a:extLst>
                <a:ext uri="{FF2B5EF4-FFF2-40B4-BE49-F238E27FC236}">
                  <a16:creationId xmlns:a16="http://schemas.microsoft.com/office/drawing/2014/main" id="{3A10E2FC-47EA-493F-A2FB-511462AD8948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144" name="Gerader Verbinder 143">
                <a:extLst>
                  <a:ext uri="{FF2B5EF4-FFF2-40B4-BE49-F238E27FC236}">
                    <a16:creationId xmlns:a16="http://schemas.microsoft.com/office/drawing/2014/main" id="{3987943D-B4B5-4AB4-9F52-B7AA7546D8FF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Gerader Verbinder 144">
                <a:extLst>
                  <a:ext uri="{FF2B5EF4-FFF2-40B4-BE49-F238E27FC236}">
                    <a16:creationId xmlns:a16="http://schemas.microsoft.com/office/drawing/2014/main" id="{EB9E30B9-86EE-4D17-A85D-E4C815FC9375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8794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7" dur="25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7" dur="25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33" dur="25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1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1000"/>
                                            <p:tgtEl>
                                              <p:spTgt spid="20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51" dur="250" fill="hold"/>
                                            <p:tgtEl>
                                              <p:spTgt spid="1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61" dur="2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67" dur="25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5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750"/>
                                            <p:tgtEl>
                                              <p:spTgt spid="2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85" dur="25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8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9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95" dur="2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01" dur="25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seq concurrent="1" nextAc="seek">
                  <p:cTn id="102" restart="whenNotActive" fill="hold" evtFilter="cancelBubble" nodeType="interactiveSeq">
                    <p:stCondLst>
                      <p:cond evt="onClick" delay="0">
                        <p:tgtEl>
                          <p:spTgt spid="43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03" fill="hold">
                          <p:stCondLst>
                            <p:cond delay="0"/>
                          </p:stCondLst>
                          <p:childTnLst>
                            <p:par>
                              <p:cTn id="10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5" presetID="10" presetClass="entr" presetSubtype="0" fill="hold" grpId="0" nodeType="click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43"/>
                      </p:tgtEl>
                    </p:cond>
                  </p:nextCondLst>
                </p:seq>
              </p:childTnLst>
            </p:cTn>
          </p:par>
        </p:tnLst>
        <p:bldLst>
          <p:bldP spid="43" grpId="0" build="p"/>
          <p:bldP spid="209" grpId="0" build="p"/>
          <p:bldP spid="210" grpId="0" build="p"/>
          <p:bldP spid="1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25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25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25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1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1000"/>
                                            <p:tgtEl>
                                              <p:spTgt spid="20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250" fill="hold"/>
                                            <p:tgtEl>
                                              <p:spTgt spid="1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2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25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5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750"/>
                                            <p:tgtEl>
                                              <p:spTgt spid="2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25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8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9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2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25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seq concurrent="1" nextAc="seek">
                  <p:cTn id="102" restart="whenNotActive" fill="hold" evtFilter="cancelBubble" nodeType="interactiveSeq">
                    <p:stCondLst>
                      <p:cond evt="onClick" delay="0">
                        <p:tgtEl>
                          <p:spTgt spid="43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03" fill="hold">
                          <p:stCondLst>
                            <p:cond delay="0"/>
                          </p:stCondLst>
                          <p:childTnLst>
                            <p:par>
                              <p:cTn id="10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5" presetID="10" presetClass="entr" presetSubtype="0" fill="hold" grpId="0" nodeType="click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43"/>
                      </p:tgtEl>
                    </p:cond>
                  </p:nextCondLst>
                </p:seq>
              </p:childTnLst>
            </p:cTn>
          </p:par>
        </p:tnLst>
        <p:bldLst>
          <p:bldP spid="43" grpId="0" build="p"/>
          <p:bldP spid="209" grpId="0" build="p"/>
          <p:bldP spid="210" grpId="0" build="p"/>
          <p:bldP spid="117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HG">
            <a:extLst>
              <a:ext uri="{FF2B5EF4-FFF2-40B4-BE49-F238E27FC236}">
                <a16:creationId xmlns:a16="http://schemas.microsoft.com/office/drawing/2014/main" id="{64CDBCE6-41AA-43AC-9867-988F0C6F0A2C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35" name="Titel">
            <a:extLst>
              <a:ext uri="{FF2B5EF4-FFF2-40B4-BE49-F238E27FC236}">
                <a16:creationId xmlns:a16="http://schemas.microsoft.com/office/drawing/2014/main" id="{B4FD28D8-BBBA-479D-9869-F34EADB21C07}"/>
              </a:ext>
            </a:extLst>
          </p:cNvPr>
          <p:cNvSpPr txBox="1"/>
          <p:nvPr/>
        </p:nvSpPr>
        <p:spPr bwMode="gray">
          <a:xfrm>
            <a:off x="540000" y="2801325"/>
            <a:ext cx="3402441" cy="1551600"/>
          </a:xfrm>
          <a:prstGeom prst="rect">
            <a:avLst/>
          </a:prstGeom>
        </p:spPr>
        <p:txBody>
          <a:bodyPr wrap="none" lIns="0" tIns="0" rIns="0" bIns="0" rtlCol="0" anchor="b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2900" cap="all" dirty="0">
                <a:solidFill>
                  <a:srgbClr val="DCE04B"/>
                </a:solidFill>
              </a:rPr>
              <a:t>Rücksichtnahme-</a:t>
            </a:r>
            <a:br>
              <a:rPr lang="de-DE" sz="2900" cap="all" dirty="0">
                <a:solidFill>
                  <a:srgbClr val="DCE04B"/>
                </a:solidFill>
              </a:rPr>
            </a:br>
            <a:r>
              <a:rPr lang="de-DE" sz="2900" cap="all" dirty="0">
                <a:solidFill>
                  <a:srgbClr val="DCE04B"/>
                </a:solidFill>
              </a:rPr>
              <a:t>gebote und </a:t>
            </a:r>
            <a:br>
              <a:rPr lang="de-DE" sz="2900" cap="all" dirty="0">
                <a:solidFill>
                  <a:srgbClr val="DCE04B"/>
                </a:solidFill>
              </a:rPr>
            </a:br>
            <a:r>
              <a:rPr lang="de-DE" sz="2900" cap="all" dirty="0">
                <a:solidFill>
                  <a:srgbClr val="DCE04B"/>
                </a:solidFill>
              </a:rPr>
              <a:t>Fürsorgepflichten</a:t>
            </a:r>
          </a:p>
        </p:txBody>
      </p:sp>
      <p:pic>
        <p:nvPicPr>
          <p:cNvPr id="28" name="Logo">
            <a:extLst>
              <a:ext uri="{FF2B5EF4-FFF2-40B4-BE49-F238E27FC236}">
                <a16:creationId xmlns:a16="http://schemas.microsoft.com/office/drawing/2014/main" id="{C995E935-8D78-432B-807A-412AA4692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E9C2C2AC-86DF-45BA-B9D9-2E8CBF0F99E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69470" y="1780128"/>
            <a:ext cx="2059430" cy="1240505"/>
            <a:chOff x="569470" y="1875378"/>
            <a:chExt cx="2059430" cy="1240505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DB3664E3-5312-409A-92C5-8BC906A4EF91}"/>
                </a:ext>
              </a:extLst>
            </p:cNvPr>
            <p:cNvGrpSpPr/>
            <p:nvPr/>
          </p:nvGrpSpPr>
          <p:grpSpPr bwMode="gray">
            <a:xfrm rot="1425427">
              <a:off x="1814557" y="1875380"/>
              <a:ext cx="814343" cy="1240503"/>
              <a:chOff x="2348407" y="-1008455"/>
              <a:chExt cx="662012" cy="1008455"/>
            </a:xfrm>
          </p:grpSpPr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BFB28082-68A7-4CDD-8D8A-48775DE601AD}"/>
                  </a:ext>
                </a:extLst>
              </p:cNvPr>
              <p:cNvSpPr/>
              <p:nvPr/>
            </p:nvSpPr>
            <p:spPr bwMode="gray">
              <a:xfrm>
                <a:off x="2348407" y="-831855"/>
                <a:ext cx="405312" cy="598317"/>
              </a:xfrm>
              <a:custGeom>
                <a:avLst/>
                <a:gdLst>
                  <a:gd name="connsiteX0" fmla="*/ 18326 w 342085"/>
                  <a:gd name="connsiteY0" fmla="*/ 492359 h 504983"/>
                  <a:gd name="connsiteX1" fmla="*/ 37874 w 342085"/>
                  <a:gd name="connsiteY1" fmla="*/ 422313 h 504983"/>
                  <a:gd name="connsiteX2" fmla="*/ 159233 w 342085"/>
                  <a:gd name="connsiteY2" fmla="*/ 279777 h 504983"/>
                  <a:gd name="connsiteX3" fmla="*/ 208102 w 342085"/>
                  <a:gd name="connsiteY3" fmla="*/ 256971 h 504983"/>
                  <a:gd name="connsiteX4" fmla="*/ 267560 w 342085"/>
                  <a:gd name="connsiteY4" fmla="*/ 187740 h 504983"/>
                  <a:gd name="connsiteX5" fmla="*/ 291180 w 342085"/>
                  <a:gd name="connsiteY5" fmla="*/ 103847 h 504983"/>
                  <a:gd name="connsiteX6" fmla="*/ 289551 w 342085"/>
                  <a:gd name="connsiteY6" fmla="*/ 90001 h 504983"/>
                  <a:gd name="connsiteX7" fmla="*/ 322945 w 342085"/>
                  <a:gd name="connsiteY7" fmla="*/ 19141 h 504983"/>
                  <a:gd name="connsiteX8" fmla="*/ 323759 w 342085"/>
                  <a:gd name="connsiteY8" fmla="*/ 18326 h 504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2085" h="504983">
                    <a:moveTo>
                      <a:pt x="18326" y="492359"/>
                    </a:moveTo>
                    <a:lnTo>
                      <a:pt x="37874" y="422313"/>
                    </a:lnTo>
                    <a:cubicBezTo>
                      <a:pt x="55793" y="359597"/>
                      <a:pt x="99775" y="307470"/>
                      <a:pt x="159233" y="279777"/>
                    </a:cubicBezTo>
                    <a:lnTo>
                      <a:pt x="208102" y="256971"/>
                    </a:lnTo>
                    <a:cubicBezTo>
                      <a:pt x="237424" y="243940"/>
                      <a:pt x="258600" y="217876"/>
                      <a:pt x="267560" y="187740"/>
                    </a:cubicBezTo>
                    <a:lnTo>
                      <a:pt x="291180" y="103847"/>
                    </a:lnTo>
                    <a:lnTo>
                      <a:pt x="289551" y="90001"/>
                    </a:lnTo>
                    <a:cubicBezTo>
                      <a:pt x="285478" y="61494"/>
                      <a:pt x="299325" y="33801"/>
                      <a:pt x="322945" y="19141"/>
                    </a:cubicBezTo>
                    <a:lnTo>
                      <a:pt x="323759" y="18326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3" name="Freihandform: Form 42">
                <a:extLst>
                  <a:ext uri="{FF2B5EF4-FFF2-40B4-BE49-F238E27FC236}">
                    <a16:creationId xmlns:a16="http://schemas.microsoft.com/office/drawing/2014/main" id="{FF87AEAE-38FB-4F52-93F1-94D32928C8EB}"/>
                  </a:ext>
                </a:extLst>
              </p:cNvPr>
              <p:cNvSpPr/>
              <p:nvPr/>
            </p:nvSpPr>
            <p:spPr bwMode="gray">
              <a:xfrm>
                <a:off x="2585806" y="-573245"/>
                <a:ext cx="424613" cy="424612"/>
              </a:xfrm>
              <a:custGeom>
                <a:avLst/>
                <a:gdLst>
                  <a:gd name="connsiteX0" fmla="*/ 59865 w 358375"/>
                  <a:gd name="connsiteY0" fmla="*/ 134812 h 358375"/>
                  <a:gd name="connsiteX1" fmla="*/ 70453 w 358375"/>
                  <a:gd name="connsiteY1" fmla="*/ 135626 h 358375"/>
                  <a:gd name="connsiteX2" fmla="*/ 217061 w 358375"/>
                  <a:gd name="connsiteY2" fmla="*/ 70467 h 358375"/>
                  <a:gd name="connsiteX3" fmla="*/ 343307 w 358375"/>
                  <a:gd name="connsiteY3" fmla="*/ 36258 h 358375"/>
                  <a:gd name="connsiteX4" fmla="*/ 243939 w 358375"/>
                  <a:gd name="connsiteY4" fmla="*/ 177165 h 358375"/>
                  <a:gd name="connsiteX5" fmla="*/ 112807 w 358375"/>
                  <a:gd name="connsiteY5" fmla="*/ 278976 h 358375"/>
                  <a:gd name="connsiteX6" fmla="*/ 102218 w 358375"/>
                  <a:gd name="connsiteY6" fmla="*/ 281420 h 358375"/>
                  <a:gd name="connsiteX7" fmla="*/ 18326 w 358375"/>
                  <a:gd name="connsiteY7" fmla="*/ 344950 h 358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8375" h="358375">
                    <a:moveTo>
                      <a:pt x="59865" y="134812"/>
                    </a:moveTo>
                    <a:cubicBezTo>
                      <a:pt x="63123" y="135626"/>
                      <a:pt x="67195" y="135626"/>
                      <a:pt x="70453" y="135626"/>
                    </a:cubicBezTo>
                    <a:cubicBezTo>
                      <a:pt x="126653" y="140513"/>
                      <a:pt x="182038" y="115264"/>
                      <a:pt x="217061" y="70467"/>
                    </a:cubicBezTo>
                    <a:cubicBezTo>
                      <a:pt x="288736" y="-21570"/>
                      <a:pt x="343307" y="36258"/>
                      <a:pt x="343307" y="36258"/>
                    </a:cubicBezTo>
                    <a:cubicBezTo>
                      <a:pt x="343307" y="36258"/>
                      <a:pt x="283849" y="107119"/>
                      <a:pt x="243939" y="177165"/>
                    </a:cubicBezTo>
                    <a:cubicBezTo>
                      <a:pt x="215432" y="226849"/>
                      <a:pt x="168192" y="265130"/>
                      <a:pt x="112807" y="278976"/>
                    </a:cubicBezTo>
                    <a:cubicBezTo>
                      <a:pt x="109548" y="279791"/>
                      <a:pt x="105476" y="280605"/>
                      <a:pt x="102218" y="281420"/>
                    </a:cubicBezTo>
                    <a:cubicBezTo>
                      <a:pt x="65566" y="288750"/>
                      <a:pt x="34616" y="313185"/>
                      <a:pt x="18326" y="344950"/>
                    </a:cubicBez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4" name="Freihandform: Form 43">
                <a:extLst>
                  <a:ext uri="{FF2B5EF4-FFF2-40B4-BE49-F238E27FC236}">
                    <a16:creationId xmlns:a16="http://schemas.microsoft.com/office/drawing/2014/main" id="{6C2E67A9-91F9-4A96-8BB1-D5ECA485B553}"/>
                  </a:ext>
                </a:extLst>
              </p:cNvPr>
              <p:cNvSpPr/>
              <p:nvPr/>
            </p:nvSpPr>
            <p:spPr bwMode="gray">
              <a:xfrm>
                <a:off x="2812169" y="-965029"/>
                <a:ext cx="164054" cy="434263"/>
              </a:xfrm>
              <a:custGeom>
                <a:avLst/>
                <a:gdLst>
                  <a:gd name="connsiteX0" fmla="*/ 97684 w 138463"/>
                  <a:gd name="connsiteY0" fmla="*/ 349823 h 366520"/>
                  <a:gd name="connsiteX1" fmla="*/ 122118 w 138463"/>
                  <a:gd name="connsiteY1" fmla="*/ 238238 h 366520"/>
                  <a:gd name="connsiteX2" fmla="*/ 50443 w 138463"/>
                  <a:gd name="connsiteY2" fmla="*/ 18326 h 366520"/>
                  <a:gd name="connsiteX3" fmla="*/ 20307 w 138463"/>
                  <a:gd name="connsiteY3" fmla="*/ 91630 h 366520"/>
                  <a:gd name="connsiteX4" fmla="*/ 52887 w 138463"/>
                  <a:gd name="connsiteY4" fmla="*/ 234980 h 366520"/>
                  <a:gd name="connsiteX5" fmla="*/ 30896 w 138463"/>
                  <a:gd name="connsiteY5" fmla="*/ 325388 h 36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463" h="366520">
                    <a:moveTo>
                      <a:pt x="97684" y="349823"/>
                    </a:moveTo>
                    <a:lnTo>
                      <a:pt x="122118" y="238238"/>
                    </a:lnTo>
                    <a:lnTo>
                      <a:pt x="50443" y="18326"/>
                    </a:lnTo>
                    <a:cubicBezTo>
                      <a:pt x="50443" y="18326"/>
                      <a:pt x="8905" y="28914"/>
                      <a:pt x="20307" y="91630"/>
                    </a:cubicBezTo>
                    <a:lnTo>
                      <a:pt x="52887" y="234980"/>
                    </a:lnTo>
                    <a:lnTo>
                      <a:pt x="30896" y="325388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5" name="Freihandform: Form 44">
                <a:extLst>
                  <a:ext uri="{FF2B5EF4-FFF2-40B4-BE49-F238E27FC236}">
                    <a16:creationId xmlns:a16="http://schemas.microsoft.com/office/drawing/2014/main" id="{2961C82D-185A-4892-8305-9D5CFA4DA712}"/>
                  </a:ext>
                </a:extLst>
              </p:cNvPr>
              <p:cNvSpPr/>
              <p:nvPr/>
            </p:nvSpPr>
            <p:spPr bwMode="gray">
              <a:xfrm>
                <a:off x="2750298" y="-1008455"/>
                <a:ext cx="106153" cy="434263"/>
              </a:xfrm>
              <a:custGeom>
                <a:avLst/>
                <a:gdLst>
                  <a:gd name="connsiteX0" fmla="*/ 76599 w 89593"/>
                  <a:gd name="connsiteY0" fmla="*/ 77784 h 366520"/>
                  <a:gd name="connsiteX1" fmla="*/ 57052 w 89593"/>
                  <a:gd name="connsiteY1" fmla="*/ 18326 h 366520"/>
                  <a:gd name="connsiteX2" fmla="*/ 22029 w 89593"/>
                  <a:gd name="connsiteY2" fmla="*/ 108734 h 366520"/>
                  <a:gd name="connsiteX3" fmla="*/ 52164 w 89593"/>
                  <a:gd name="connsiteY3" fmla="*/ 264302 h 366520"/>
                  <a:gd name="connsiteX4" fmla="*/ 28544 w 89593"/>
                  <a:gd name="connsiteY4" fmla="*/ 348194 h 36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593" h="366520">
                    <a:moveTo>
                      <a:pt x="76599" y="77784"/>
                    </a:moveTo>
                    <a:lnTo>
                      <a:pt x="57052" y="18326"/>
                    </a:lnTo>
                    <a:cubicBezTo>
                      <a:pt x="57052" y="18326"/>
                      <a:pt x="4110" y="37874"/>
                      <a:pt x="22029" y="108734"/>
                    </a:cubicBezTo>
                    <a:lnTo>
                      <a:pt x="52164" y="264302"/>
                    </a:lnTo>
                    <a:lnTo>
                      <a:pt x="28544" y="348194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6" name="Freihandform: Form 45">
                <a:extLst>
                  <a:ext uri="{FF2B5EF4-FFF2-40B4-BE49-F238E27FC236}">
                    <a16:creationId xmlns:a16="http://schemas.microsoft.com/office/drawing/2014/main" id="{91D398EA-13F7-422E-9A97-ED637EE9CEF1}"/>
                  </a:ext>
                </a:extLst>
              </p:cNvPr>
              <p:cNvSpPr/>
              <p:nvPr/>
            </p:nvSpPr>
            <p:spPr bwMode="gray">
              <a:xfrm>
                <a:off x="2701608" y="-938008"/>
                <a:ext cx="86852" cy="347411"/>
              </a:xfrm>
              <a:custGeom>
                <a:avLst/>
                <a:gdLst>
                  <a:gd name="connsiteX0" fmla="*/ 59865 w 73304"/>
                  <a:gd name="connsiteY0" fmla="*/ 18326 h 293216"/>
                  <a:gd name="connsiteX1" fmla="*/ 57421 w 73304"/>
                  <a:gd name="connsiteY1" fmla="*/ 19955 h 293216"/>
                  <a:gd name="connsiteX2" fmla="*/ 25656 w 73304"/>
                  <a:gd name="connsiteY2" fmla="*/ 99775 h 293216"/>
                  <a:gd name="connsiteX3" fmla="*/ 42761 w 73304"/>
                  <a:gd name="connsiteY3" fmla="*/ 191812 h 293216"/>
                  <a:gd name="connsiteX4" fmla="*/ 18326 w 73304"/>
                  <a:gd name="connsiteY4" fmla="*/ 277334 h 293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304" h="293216">
                    <a:moveTo>
                      <a:pt x="59865" y="18326"/>
                    </a:moveTo>
                    <a:lnTo>
                      <a:pt x="57421" y="19955"/>
                    </a:lnTo>
                    <a:cubicBezTo>
                      <a:pt x="32172" y="38688"/>
                      <a:pt x="19955" y="69639"/>
                      <a:pt x="25656" y="99775"/>
                    </a:cubicBezTo>
                    <a:lnTo>
                      <a:pt x="42761" y="191812"/>
                    </a:lnTo>
                    <a:lnTo>
                      <a:pt x="18326" y="277334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7" name="Freihandform: Form 46">
                <a:extLst>
                  <a:ext uri="{FF2B5EF4-FFF2-40B4-BE49-F238E27FC236}">
                    <a16:creationId xmlns:a16="http://schemas.microsoft.com/office/drawing/2014/main" id="{F481D7F7-5C8A-422F-A6D4-D053A1BB7EFA}"/>
                  </a:ext>
                </a:extLst>
              </p:cNvPr>
              <p:cNvSpPr/>
              <p:nvPr/>
            </p:nvSpPr>
            <p:spPr bwMode="gray">
              <a:xfrm>
                <a:off x="2348407" y="-270209"/>
                <a:ext cx="318459" cy="270209"/>
              </a:xfrm>
              <a:custGeom>
                <a:avLst/>
                <a:gdLst>
                  <a:gd name="connsiteX0" fmla="*/ 42761 w 268781"/>
                  <a:gd name="connsiteY0" fmla="*/ 164120 h 228057"/>
                  <a:gd name="connsiteX1" fmla="*/ 210546 w 268781"/>
                  <a:gd name="connsiteY1" fmla="*/ 216247 h 228057"/>
                  <a:gd name="connsiteX2" fmla="*/ 256157 w 268781"/>
                  <a:gd name="connsiteY2" fmla="*/ 103033 h 228057"/>
                  <a:gd name="connsiteX3" fmla="*/ 18326 w 268781"/>
                  <a:gd name="connsiteY3" fmla="*/ 18326 h 228057"/>
                  <a:gd name="connsiteX4" fmla="*/ 18326 w 268781"/>
                  <a:gd name="connsiteY4" fmla="*/ 75340 h 228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781" h="228057">
                    <a:moveTo>
                      <a:pt x="42761" y="164120"/>
                    </a:moveTo>
                    <a:lnTo>
                      <a:pt x="210546" y="216247"/>
                    </a:lnTo>
                    <a:lnTo>
                      <a:pt x="256157" y="103033"/>
                    </a:lnTo>
                    <a:lnTo>
                      <a:pt x="18326" y="18326"/>
                    </a:lnTo>
                    <a:lnTo>
                      <a:pt x="18326" y="75340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8" name="Freihandform: Form 47">
                <a:extLst>
                  <a:ext uri="{FF2B5EF4-FFF2-40B4-BE49-F238E27FC236}">
                    <a16:creationId xmlns:a16="http://schemas.microsoft.com/office/drawing/2014/main" id="{8803F5C2-223F-43FF-A67C-86CF5F42F76E}"/>
                  </a:ext>
                </a:extLst>
              </p:cNvPr>
              <p:cNvSpPr/>
              <p:nvPr/>
            </p:nvSpPr>
            <p:spPr bwMode="gray">
              <a:xfrm>
                <a:off x="2348407" y="-202656"/>
                <a:ext cx="299159" cy="125454"/>
              </a:xfrm>
              <a:custGeom>
                <a:avLst/>
                <a:gdLst>
                  <a:gd name="connsiteX0" fmla="*/ 236609 w 252491"/>
                  <a:gd name="connsiteY0" fmla="*/ 94888 h 105883"/>
                  <a:gd name="connsiteX1" fmla="*/ 18326 w 252491"/>
                  <a:gd name="connsiteY1" fmla="*/ 18326 h 10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2491" h="105883">
                    <a:moveTo>
                      <a:pt x="236609" y="94888"/>
                    </a:moveTo>
                    <a:lnTo>
                      <a:pt x="18326" y="18326"/>
                    </a:lnTo>
                  </a:path>
                </a:pathLst>
              </a:custGeom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79" name="Gruppieren 78">
              <a:extLst>
                <a:ext uri="{FF2B5EF4-FFF2-40B4-BE49-F238E27FC236}">
                  <a16:creationId xmlns:a16="http://schemas.microsoft.com/office/drawing/2014/main" id="{73BFA8E3-7632-4686-AFEC-18BD7356EF83}"/>
                </a:ext>
              </a:extLst>
            </p:cNvPr>
            <p:cNvGrpSpPr/>
            <p:nvPr/>
          </p:nvGrpSpPr>
          <p:grpSpPr bwMode="gray">
            <a:xfrm rot="20174573" flipH="1">
              <a:off x="569470" y="1875378"/>
              <a:ext cx="814343" cy="1240503"/>
              <a:chOff x="2348407" y="-1008455"/>
              <a:chExt cx="662012" cy="1008455"/>
            </a:xfrm>
          </p:grpSpPr>
          <p:sp>
            <p:nvSpPr>
              <p:cNvPr id="80" name="Freihandform: Form 79">
                <a:extLst>
                  <a:ext uri="{FF2B5EF4-FFF2-40B4-BE49-F238E27FC236}">
                    <a16:creationId xmlns:a16="http://schemas.microsoft.com/office/drawing/2014/main" id="{2F8B1E07-7847-421C-875B-CABEF36FF6C9}"/>
                  </a:ext>
                </a:extLst>
              </p:cNvPr>
              <p:cNvSpPr/>
              <p:nvPr/>
            </p:nvSpPr>
            <p:spPr bwMode="gray">
              <a:xfrm>
                <a:off x="2348407" y="-831855"/>
                <a:ext cx="405312" cy="598317"/>
              </a:xfrm>
              <a:custGeom>
                <a:avLst/>
                <a:gdLst>
                  <a:gd name="connsiteX0" fmla="*/ 18326 w 342085"/>
                  <a:gd name="connsiteY0" fmla="*/ 492359 h 504983"/>
                  <a:gd name="connsiteX1" fmla="*/ 37874 w 342085"/>
                  <a:gd name="connsiteY1" fmla="*/ 422313 h 504983"/>
                  <a:gd name="connsiteX2" fmla="*/ 159233 w 342085"/>
                  <a:gd name="connsiteY2" fmla="*/ 279777 h 504983"/>
                  <a:gd name="connsiteX3" fmla="*/ 208102 w 342085"/>
                  <a:gd name="connsiteY3" fmla="*/ 256971 h 504983"/>
                  <a:gd name="connsiteX4" fmla="*/ 267560 w 342085"/>
                  <a:gd name="connsiteY4" fmla="*/ 187740 h 504983"/>
                  <a:gd name="connsiteX5" fmla="*/ 291180 w 342085"/>
                  <a:gd name="connsiteY5" fmla="*/ 103847 h 504983"/>
                  <a:gd name="connsiteX6" fmla="*/ 289551 w 342085"/>
                  <a:gd name="connsiteY6" fmla="*/ 90001 h 504983"/>
                  <a:gd name="connsiteX7" fmla="*/ 322945 w 342085"/>
                  <a:gd name="connsiteY7" fmla="*/ 19141 h 504983"/>
                  <a:gd name="connsiteX8" fmla="*/ 323759 w 342085"/>
                  <a:gd name="connsiteY8" fmla="*/ 18326 h 504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2085" h="504983">
                    <a:moveTo>
                      <a:pt x="18326" y="492359"/>
                    </a:moveTo>
                    <a:lnTo>
                      <a:pt x="37874" y="422313"/>
                    </a:lnTo>
                    <a:cubicBezTo>
                      <a:pt x="55793" y="359597"/>
                      <a:pt x="99775" y="307470"/>
                      <a:pt x="159233" y="279777"/>
                    </a:cubicBezTo>
                    <a:lnTo>
                      <a:pt x="208102" y="256971"/>
                    </a:lnTo>
                    <a:cubicBezTo>
                      <a:pt x="237424" y="243940"/>
                      <a:pt x="258600" y="217876"/>
                      <a:pt x="267560" y="187740"/>
                    </a:cubicBezTo>
                    <a:lnTo>
                      <a:pt x="291180" y="103847"/>
                    </a:lnTo>
                    <a:lnTo>
                      <a:pt x="289551" y="90001"/>
                    </a:lnTo>
                    <a:cubicBezTo>
                      <a:pt x="285478" y="61494"/>
                      <a:pt x="299325" y="33801"/>
                      <a:pt x="322945" y="19141"/>
                    </a:cubicBezTo>
                    <a:lnTo>
                      <a:pt x="323759" y="18326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1" name="Freihandform: Form 80">
                <a:extLst>
                  <a:ext uri="{FF2B5EF4-FFF2-40B4-BE49-F238E27FC236}">
                    <a16:creationId xmlns:a16="http://schemas.microsoft.com/office/drawing/2014/main" id="{4A9D1EFD-E323-4A87-8B52-0C17AA33B937}"/>
                  </a:ext>
                </a:extLst>
              </p:cNvPr>
              <p:cNvSpPr/>
              <p:nvPr/>
            </p:nvSpPr>
            <p:spPr bwMode="gray">
              <a:xfrm>
                <a:off x="2585806" y="-573245"/>
                <a:ext cx="424613" cy="424612"/>
              </a:xfrm>
              <a:custGeom>
                <a:avLst/>
                <a:gdLst>
                  <a:gd name="connsiteX0" fmla="*/ 59865 w 358375"/>
                  <a:gd name="connsiteY0" fmla="*/ 134812 h 358375"/>
                  <a:gd name="connsiteX1" fmla="*/ 70453 w 358375"/>
                  <a:gd name="connsiteY1" fmla="*/ 135626 h 358375"/>
                  <a:gd name="connsiteX2" fmla="*/ 217061 w 358375"/>
                  <a:gd name="connsiteY2" fmla="*/ 70467 h 358375"/>
                  <a:gd name="connsiteX3" fmla="*/ 343307 w 358375"/>
                  <a:gd name="connsiteY3" fmla="*/ 36258 h 358375"/>
                  <a:gd name="connsiteX4" fmla="*/ 243939 w 358375"/>
                  <a:gd name="connsiteY4" fmla="*/ 177165 h 358375"/>
                  <a:gd name="connsiteX5" fmla="*/ 112807 w 358375"/>
                  <a:gd name="connsiteY5" fmla="*/ 278976 h 358375"/>
                  <a:gd name="connsiteX6" fmla="*/ 102218 w 358375"/>
                  <a:gd name="connsiteY6" fmla="*/ 281420 h 358375"/>
                  <a:gd name="connsiteX7" fmla="*/ 18326 w 358375"/>
                  <a:gd name="connsiteY7" fmla="*/ 344950 h 358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8375" h="358375">
                    <a:moveTo>
                      <a:pt x="59865" y="134812"/>
                    </a:moveTo>
                    <a:cubicBezTo>
                      <a:pt x="63123" y="135626"/>
                      <a:pt x="67195" y="135626"/>
                      <a:pt x="70453" y="135626"/>
                    </a:cubicBezTo>
                    <a:cubicBezTo>
                      <a:pt x="126653" y="140513"/>
                      <a:pt x="182038" y="115264"/>
                      <a:pt x="217061" y="70467"/>
                    </a:cubicBezTo>
                    <a:cubicBezTo>
                      <a:pt x="288736" y="-21570"/>
                      <a:pt x="343307" y="36258"/>
                      <a:pt x="343307" y="36258"/>
                    </a:cubicBezTo>
                    <a:cubicBezTo>
                      <a:pt x="343307" y="36258"/>
                      <a:pt x="283849" y="107119"/>
                      <a:pt x="243939" y="177165"/>
                    </a:cubicBezTo>
                    <a:cubicBezTo>
                      <a:pt x="215432" y="226849"/>
                      <a:pt x="168192" y="265130"/>
                      <a:pt x="112807" y="278976"/>
                    </a:cubicBezTo>
                    <a:cubicBezTo>
                      <a:pt x="109548" y="279791"/>
                      <a:pt x="105476" y="280605"/>
                      <a:pt x="102218" y="281420"/>
                    </a:cubicBezTo>
                    <a:cubicBezTo>
                      <a:pt x="65566" y="288750"/>
                      <a:pt x="34616" y="313185"/>
                      <a:pt x="18326" y="344950"/>
                    </a:cubicBez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2" name="Freihandform: Form 81">
                <a:extLst>
                  <a:ext uri="{FF2B5EF4-FFF2-40B4-BE49-F238E27FC236}">
                    <a16:creationId xmlns:a16="http://schemas.microsoft.com/office/drawing/2014/main" id="{7347A4B5-D13D-444C-BB9E-DF914A6E892C}"/>
                  </a:ext>
                </a:extLst>
              </p:cNvPr>
              <p:cNvSpPr/>
              <p:nvPr/>
            </p:nvSpPr>
            <p:spPr bwMode="gray">
              <a:xfrm>
                <a:off x="2812169" y="-965029"/>
                <a:ext cx="164054" cy="434263"/>
              </a:xfrm>
              <a:custGeom>
                <a:avLst/>
                <a:gdLst>
                  <a:gd name="connsiteX0" fmla="*/ 97684 w 138463"/>
                  <a:gd name="connsiteY0" fmla="*/ 349823 h 366520"/>
                  <a:gd name="connsiteX1" fmla="*/ 122118 w 138463"/>
                  <a:gd name="connsiteY1" fmla="*/ 238238 h 366520"/>
                  <a:gd name="connsiteX2" fmla="*/ 50443 w 138463"/>
                  <a:gd name="connsiteY2" fmla="*/ 18326 h 366520"/>
                  <a:gd name="connsiteX3" fmla="*/ 20307 w 138463"/>
                  <a:gd name="connsiteY3" fmla="*/ 91630 h 366520"/>
                  <a:gd name="connsiteX4" fmla="*/ 52887 w 138463"/>
                  <a:gd name="connsiteY4" fmla="*/ 234980 h 366520"/>
                  <a:gd name="connsiteX5" fmla="*/ 30896 w 138463"/>
                  <a:gd name="connsiteY5" fmla="*/ 325388 h 36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463" h="366520">
                    <a:moveTo>
                      <a:pt x="97684" y="349823"/>
                    </a:moveTo>
                    <a:lnTo>
                      <a:pt x="122118" y="238238"/>
                    </a:lnTo>
                    <a:lnTo>
                      <a:pt x="50443" y="18326"/>
                    </a:lnTo>
                    <a:cubicBezTo>
                      <a:pt x="50443" y="18326"/>
                      <a:pt x="8905" y="28914"/>
                      <a:pt x="20307" y="91630"/>
                    </a:cubicBezTo>
                    <a:lnTo>
                      <a:pt x="52887" y="234980"/>
                    </a:lnTo>
                    <a:lnTo>
                      <a:pt x="30896" y="325388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3" name="Freihandform: Form 82">
                <a:extLst>
                  <a:ext uri="{FF2B5EF4-FFF2-40B4-BE49-F238E27FC236}">
                    <a16:creationId xmlns:a16="http://schemas.microsoft.com/office/drawing/2014/main" id="{78283525-84A4-42B3-958E-40B5D6AC8428}"/>
                  </a:ext>
                </a:extLst>
              </p:cNvPr>
              <p:cNvSpPr/>
              <p:nvPr/>
            </p:nvSpPr>
            <p:spPr bwMode="gray">
              <a:xfrm>
                <a:off x="2750298" y="-1008455"/>
                <a:ext cx="106153" cy="434263"/>
              </a:xfrm>
              <a:custGeom>
                <a:avLst/>
                <a:gdLst>
                  <a:gd name="connsiteX0" fmla="*/ 76599 w 89593"/>
                  <a:gd name="connsiteY0" fmla="*/ 77784 h 366520"/>
                  <a:gd name="connsiteX1" fmla="*/ 57052 w 89593"/>
                  <a:gd name="connsiteY1" fmla="*/ 18326 h 366520"/>
                  <a:gd name="connsiteX2" fmla="*/ 22029 w 89593"/>
                  <a:gd name="connsiteY2" fmla="*/ 108734 h 366520"/>
                  <a:gd name="connsiteX3" fmla="*/ 52164 w 89593"/>
                  <a:gd name="connsiteY3" fmla="*/ 264302 h 366520"/>
                  <a:gd name="connsiteX4" fmla="*/ 28544 w 89593"/>
                  <a:gd name="connsiteY4" fmla="*/ 348194 h 36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593" h="366520">
                    <a:moveTo>
                      <a:pt x="76599" y="77784"/>
                    </a:moveTo>
                    <a:lnTo>
                      <a:pt x="57052" y="18326"/>
                    </a:lnTo>
                    <a:cubicBezTo>
                      <a:pt x="57052" y="18326"/>
                      <a:pt x="4110" y="37874"/>
                      <a:pt x="22029" y="108734"/>
                    </a:cubicBezTo>
                    <a:lnTo>
                      <a:pt x="52164" y="264302"/>
                    </a:lnTo>
                    <a:lnTo>
                      <a:pt x="28544" y="348194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4" name="Freihandform: Form 83">
                <a:extLst>
                  <a:ext uri="{FF2B5EF4-FFF2-40B4-BE49-F238E27FC236}">
                    <a16:creationId xmlns:a16="http://schemas.microsoft.com/office/drawing/2014/main" id="{6F2D7050-1812-4D40-A3CD-4FD251DC69CE}"/>
                  </a:ext>
                </a:extLst>
              </p:cNvPr>
              <p:cNvSpPr/>
              <p:nvPr/>
            </p:nvSpPr>
            <p:spPr bwMode="gray">
              <a:xfrm>
                <a:off x="2701608" y="-938008"/>
                <a:ext cx="86852" cy="347411"/>
              </a:xfrm>
              <a:custGeom>
                <a:avLst/>
                <a:gdLst>
                  <a:gd name="connsiteX0" fmla="*/ 59865 w 73304"/>
                  <a:gd name="connsiteY0" fmla="*/ 18326 h 293216"/>
                  <a:gd name="connsiteX1" fmla="*/ 57421 w 73304"/>
                  <a:gd name="connsiteY1" fmla="*/ 19955 h 293216"/>
                  <a:gd name="connsiteX2" fmla="*/ 25656 w 73304"/>
                  <a:gd name="connsiteY2" fmla="*/ 99775 h 293216"/>
                  <a:gd name="connsiteX3" fmla="*/ 42761 w 73304"/>
                  <a:gd name="connsiteY3" fmla="*/ 191812 h 293216"/>
                  <a:gd name="connsiteX4" fmla="*/ 18326 w 73304"/>
                  <a:gd name="connsiteY4" fmla="*/ 277334 h 293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304" h="293216">
                    <a:moveTo>
                      <a:pt x="59865" y="18326"/>
                    </a:moveTo>
                    <a:lnTo>
                      <a:pt x="57421" y="19955"/>
                    </a:lnTo>
                    <a:cubicBezTo>
                      <a:pt x="32172" y="38688"/>
                      <a:pt x="19955" y="69639"/>
                      <a:pt x="25656" y="99775"/>
                    </a:cubicBezTo>
                    <a:lnTo>
                      <a:pt x="42761" y="191812"/>
                    </a:lnTo>
                    <a:lnTo>
                      <a:pt x="18326" y="277334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5" name="Freihandform: Form 84">
                <a:extLst>
                  <a:ext uri="{FF2B5EF4-FFF2-40B4-BE49-F238E27FC236}">
                    <a16:creationId xmlns:a16="http://schemas.microsoft.com/office/drawing/2014/main" id="{7BAFFA33-E5EA-4783-BC07-5899533DC46A}"/>
                  </a:ext>
                </a:extLst>
              </p:cNvPr>
              <p:cNvSpPr/>
              <p:nvPr/>
            </p:nvSpPr>
            <p:spPr bwMode="gray">
              <a:xfrm>
                <a:off x="2348407" y="-270209"/>
                <a:ext cx="318459" cy="270209"/>
              </a:xfrm>
              <a:custGeom>
                <a:avLst/>
                <a:gdLst>
                  <a:gd name="connsiteX0" fmla="*/ 42761 w 268781"/>
                  <a:gd name="connsiteY0" fmla="*/ 164120 h 228057"/>
                  <a:gd name="connsiteX1" fmla="*/ 210546 w 268781"/>
                  <a:gd name="connsiteY1" fmla="*/ 216247 h 228057"/>
                  <a:gd name="connsiteX2" fmla="*/ 256157 w 268781"/>
                  <a:gd name="connsiteY2" fmla="*/ 103033 h 228057"/>
                  <a:gd name="connsiteX3" fmla="*/ 18326 w 268781"/>
                  <a:gd name="connsiteY3" fmla="*/ 18326 h 228057"/>
                  <a:gd name="connsiteX4" fmla="*/ 18326 w 268781"/>
                  <a:gd name="connsiteY4" fmla="*/ 75340 h 228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781" h="228057">
                    <a:moveTo>
                      <a:pt x="42761" y="164120"/>
                    </a:moveTo>
                    <a:lnTo>
                      <a:pt x="210546" y="216247"/>
                    </a:lnTo>
                    <a:lnTo>
                      <a:pt x="256157" y="103033"/>
                    </a:lnTo>
                    <a:lnTo>
                      <a:pt x="18326" y="18326"/>
                    </a:lnTo>
                    <a:lnTo>
                      <a:pt x="18326" y="75340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6" name="Freihandform: Form 85">
                <a:extLst>
                  <a:ext uri="{FF2B5EF4-FFF2-40B4-BE49-F238E27FC236}">
                    <a16:creationId xmlns:a16="http://schemas.microsoft.com/office/drawing/2014/main" id="{4F001B47-4F70-4F96-B222-F2BC9E376F4A}"/>
                  </a:ext>
                </a:extLst>
              </p:cNvPr>
              <p:cNvSpPr/>
              <p:nvPr/>
            </p:nvSpPr>
            <p:spPr bwMode="gray">
              <a:xfrm>
                <a:off x="2348407" y="-202656"/>
                <a:ext cx="299159" cy="125454"/>
              </a:xfrm>
              <a:custGeom>
                <a:avLst/>
                <a:gdLst>
                  <a:gd name="connsiteX0" fmla="*/ 236609 w 252491"/>
                  <a:gd name="connsiteY0" fmla="*/ 94888 h 105883"/>
                  <a:gd name="connsiteX1" fmla="*/ 18326 w 252491"/>
                  <a:gd name="connsiteY1" fmla="*/ 18326 h 10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2491" h="105883">
                    <a:moveTo>
                      <a:pt x="236609" y="94888"/>
                    </a:moveTo>
                    <a:lnTo>
                      <a:pt x="18326" y="18326"/>
                    </a:lnTo>
                  </a:path>
                </a:pathLst>
              </a:custGeom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83F00B53-E845-4B6A-8A5F-4C694FC0181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59452" y="1111554"/>
            <a:ext cx="1479467" cy="1095234"/>
            <a:chOff x="859452" y="1206804"/>
            <a:chExt cx="1479467" cy="1095234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16BC0CF0-4F74-4CCE-BEA7-27D793EF6D45}"/>
                </a:ext>
              </a:extLst>
            </p:cNvPr>
            <p:cNvSpPr/>
            <p:nvPr/>
          </p:nvSpPr>
          <p:spPr bwMode="gray">
            <a:xfrm>
              <a:off x="859452" y="1232927"/>
              <a:ext cx="1479467" cy="1069111"/>
            </a:xfrm>
            <a:custGeom>
              <a:avLst/>
              <a:gdLst>
                <a:gd name="connsiteX0" fmla="*/ 145471 w 1234805"/>
                <a:gd name="connsiteY0" fmla="*/ 1263 h 892310"/>
                <a:gd name="connsiteX1" fmla="*/ 481093 w 1234805"/>
                <a:gd name="connsiteY1" fmla="*/ 62988 h 892310"/>
                <a:gd name="connsiteX2" fmla="*/ 495730 w 1234805"/>
                <a:gd name="connsiteY2" fmla="*/ 71573 h 892310"/>
                <a:gd name="connsiteX3" fmla="*/ 531059 w 1234805"/>
                <a:gd name="connsiteY3" fmla="*/ 92295 h 892310"/>
                <a:gd name="connsiteX4" fmla="*/ 611314 w 1234805"/>
                <a:gd name="connsiteY4" fmla="*/ 163734 h 892310"/>
                <a:gd name="connsiteX5" fmla="*/ 617403 w 1234805"/>
                <a:gd name="connsiteY5" fmla="*/ 171817 h 892310"/>
                <a:gd name="connsiteX6" fmla="*/ 623491 w 1234805"/>
                <a:gd name="connsiteY6" fmla="*/ 163734 h 892310"/>
                <a:gd name="connsiteX7" fmla="*/ 753712 w 1234805"/>
                <a:gd name="connsiteY7" fmla="*/ 62988 h 892310"/>
                <a:gd name="connsiteX8" fmla="*/ 1089333 w 1234805"/>
                <a:gd name="connsiteY8" fmla="*/ 1263 h 892310"/>
                <a:gd name="connsiteX9" fmla="*/ 1095924 w 1234805"/>
                <a:gd name="connsiteY9" fmla="*/ 79756 h 892310"/>
                <a:gd name="connsiteX10" fmla="*/ 1096116 w 1234805"/>
                <a:gd name="connsiteY10" fmla="*/ 79756 h 892310"/>
                <a:gd name="connsiteX11" fmla="*/ 1142632 w 1234805"/>
                <a:gd name="connsiteY11" fmla="*/ 72004 h 892310"/>
                <a:gd name="connsiteX12" fmla="*/ 1187208 w 1234805"/>
                <a:gd name="connsiteY12" fmla="*/ 111736 h 892310"/>
                <a:gd name="connsiteX13" fmla="*/ 1234693 w 1234805"/>
                <a:gd name="connsiteY13" fmla="*/ 676695 h 892310"/>
                <a:gd name="connsiteX14" fmla="*/ 1186239 w 1234805"/>
                <a:gd name="connsiteY14" fmla="*/ 723210 h 892310"/>
                <a:gd name="connsiteX15" fmla="*/ 757916 w 1234805"/>
                <a:gd name="connsiteY15" fmla="*/ 793951 h 892310"/>
                <a:gd name="connsiteX16" fmla="*/ 751132 w 1234805"/>
                <a:gd name="connsiteY16" fmla="*/ 809456 h 892310"/>
                <a:gd name="connsiteX17" fmla="*/ 483672 w 1234805"/>
                <a:gd name="connsiteY17" fmla="*/ 809456 h 892310"/>
                <a:gd name="connsiteX18" fmla="*/ 476889 w 1234805"/>
                <a:gd name="connsiteY18" fmla="*/ 793951 h 892310"/>
                <a:gd name="connsiteX19" fmla="*/ 48566 w 1234805"/>
                <a:gd name="connsiteY19" fmla="*/ 723210 h 892310"/>
                <a:gd name="connsiteX20" fmla="*/ 113 w 1234805"/>
                <a:gd name="connsiteY20" fmla="*/ 676695 h 892310"/>
                <a:gd name="connsiteX21" fmla="*/ 47597 w 1234805"/>
                <a:gd name="connsiteY21" fmla="*/ 111736 h 892310"/>
                <a:gd name="connsiteX22" fmla="*/ 92174 w 1234805"/>
                <a:gd name="connsiteY22" fmla="*/ 72004 h 892310"/>
                <a:gd name="connsiteX23" fmla="*/ 138688 w 1234805"/>
                <a:gd name="connsiteY23" fmla="*/ 79756 h 892310"/>
                <a:gd name="connsiteX24" fmla="*/ 138880 w 1234805"/>
                <a:gd name="connsiteY24" fmla="*/ 79756 h 892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34805" h="892310">
                  <a:moveTo>
                    <a:pt x="145471" y="1263"/>
                  </a:moveTo>
                  <a:cubicBezTo>
                    <a:pt x="296826" y="-6793"/>
                    <a:pt x="406076" y="24846"/>
                    <a:pt x="481093" y="62988"/>
                  </a:cubicBezTo>
                  <a:lnTo>
                    <a:pt x="495730" y="71573"/>
                  </a:lnTo>
                  <a:lnTo>
                    <a:pt x="531059" y="92295"/>
                  </a:lnTo>
                  <a:cubicBezTo>
                    <a:pt x="574854" y="121784"/>
                    <a:pt x="600498" y="150265"/>
                    <a:pt x="611314" y="163734"/>
                  </a:cubicBezTo>
                  <a:lnTo>
                    <a:pt x="617403" y="171817"/>
                  </a:lnTo>
                  <a:lnTo>
                    <a:pt x="623491" y="163734"/>
                  </a:lnTo>
                  <a:cubicBezTo>
                    <a:pt x="637913" y="145775"/>
                    <a:pt x="678696" y="101130"/>
                    <a:pt x="753712" y="62988"/>
                  </a:cubicBezTo>
                  <a:cubicBezTo>
                    <a:pt x="828729" y="24846"/>
                    <a:pt x="937979" y="-6792"/>
                    <a:pt x="1089333" y="1263"/>
                  </a:cubicBezTo>
                  <a:lnTo>
                    <a:pt x="1095924" y="79756"/>
                  </a:lnTo>
                  <a:lnTo>
                    <a:pt x="1096116" y="79756"/>
                  </a:lnTo>
                  <a:cubicBezTo>
                    <a:pt x="1105807" y="74912"/>
                    <a:pt x="1125189" y="72974"/>
                    <a:pt x="1142632" y="72004"/>
                  </a:cubicBezTo>
                  <a:cubicBezTo>
                    <a:pt x="1165889" y="71035"/>
                    <a:pt x="1185270" y="88479"/>
                    <a:pt x="1187208" y="111736"/>
                  </a:cubicBezTo>
                  <a:lnTo>
                    <a:pt x="1234693" y="676695"/>
                  </a:lnTo>
                  <a:cubicBezTo>
                    <a:pt x="1236630" y="703829"/>
                    <a:pt x="1213373" y="727086"/>
                    <a:pt x="1186239" y="723210"/>
                  </a:cubicBezTo>
                  <a:cubicBezTo>
                    <a:pt x="1109683" y="713519"/>
                    <a:pt x="956573" y="710612"/>
                    <a:pt x="757916" y="793951"/>
                  </a:cubicBezTo>
                  <a:cubicBezTo>
                    <a:pt x="757916" y="793951"/>
                    <a:pt x="755978" y="799765"/>
                    <a:pt x="751132" y="809456"/>
                  </a:cubicBezTo>
                  <a:cubicBezTo>
                    <a:pt x="696866" y="919929"/>
                    <a:pt x="536970" y="919929"/>
                    <a:pt x="483672" y="809456"/>
                  </a:cubicBezTo>
                  <a:cubicBezTo>
                    <a:pt x="478827" y="799765"/>
                    <a:pt x="476889" y="793951"/>
                    <a:pt x="476889" y="793951"/>
                  </a:cubicBezTo>
                  <a:cubicBezTo>
                    <a:pt x="277263" y="710612"/>
                    <a:pt x="124152" y="713519"/>
                    <a:pt x="48566" y="723210"/>
                  </a:cubicBezTo>
                  <a:cubicBezTo>
                    <a:pt x="21432" y="727086"/>
                    <a:pt x="-1825" y="703829"/>
                    <a:pt x="113" y="676695"/>
                  </a:cubicBezTo>
                  <a:lnTo>
                    <a:pt x="47597" y="111736"/>
                  </a:lnTo>
                  <a:cubicBezTo>
                    <a:pt x="49535" y="88479"/>
                    <a:pt x="68916" y="71035"/>
                    <a:pt x="92174" y="72004"/>
                  </a:cubicBezTo>
                  <a:cubicBezTo>
                    <a:pt x="109616" y="72974"/>
                    <a:pt x="128997" y="74912"/>
                    <a:pt x="138688" y="79756"/>
                  </a:cubicBezTo>
                  <a:lnTo>
                    <a:pt x="138880" y="79756"/>
                  </a:lnTo>
                  <a:close/>
                </a:path>
              </a:pathLst>
            </a:custGeom>
            <a:solidFill>
              <a:schemeClr val="accent2"/>
            </a:solidFill>
            <a:ln w="15875" cap="rnd">
              <a:solidFill>
                <a:srgbClr val="34454F"/>
              </a:solidFill>
              <a:prstDash val="solid"/>
              <a:round/>
            </a:ln>
          </p:spPr>
          <p:txBody>
            <a:bodyPr wrap="square" lIns="0" tIns="0" rIns="0" bIns="0" rtlCol="0" anchor="ctr">
              <a:noAutofit/>
            </a:bodyPr>
            <a:lstStyle/>
            <a:p>
              <a:endParaRPr lang="de-DE" dirty="0"/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C4C4B996-9FF2-42B8-AE9E-490B9682660B}"/>
                </a:ext>
              </a:extLst>
            </p:cNvPr>
            <p:cNvSpPr/>
            <p:nvPr/>
          </p:nvSpPr>
          <p:spPr bwMode="gray">
            <a:xfrm>
              <a:off x="1573061" y="1206804"/>
              <a:ext cx="673417" cy="986904"/>
            </a:xfrm>
            <a:custGeom>
              <a:avLst/>
              <a:gdLst>
                <a:gd name="connsiteX0" fmla="*/ 414982 w 472403"/>
                <a:gd name="connsiteY0" fmla="*/ 19388 h 692315"/>
                <a:gd name="connsiteX1" fmla="*/ 18326 w 472403"/>
                <a:gd name="connsiteY1" fmla="*/ 162738 h 692315"/>
                <a:gd name="connsiteX2" fmla="*/ 18326 w 472403"/>
                <a:gd name="connsiteY2" fmla="*/ 674237 h 692315"/>
                <a:gd name="connsiteX3" fmla="*/ 459779 w 472403"/>
                <a:gd name="connsiteY3" fmla="*/ 552878 h 692315"/>
                <a:gd name="connsiteX4" fmla="*/ 414982 w 472403"/>
                <a:gd name="connsiteY4" fmla="*/ 19388 h 692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403" h="692315">
                  <a:moveTo>
                    <a:pt x="414982" y="19388"/>
                  </a:moveTo>
                  <a:cubicBezTo>
                    <a:pt x="124210" y="3912"/>
                    <a:pt x="18326" y="162738"/>
                    <a:pt x="18326" y="162738"/>
                  </a:cubicBezTo>
                  <a:lnTo>
                    <a:pt x="18326" y="674237"/>
                  </a:lnTo>
                  <a:cubicBezTo>
                    <a:pt x="18326" y="674237"/>
                    <a:pt x="160862" y="549620"/>
                    <a:pt x="459779" y="552878"/>
                  </a:cubicBezTo>
                  <a:lnTo>
                    <a:pt x="414982" y="19388"/>
                  </a:lnTo>
                  <a:close/>
                </a:path>
              </a:pathLst>
            </a:custGeom>
            <a:noFill/>
            <a:ln w="22225" cap="rnd">
              <a:solidFill>
                <a:srgbClr val="34454F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E2D4D806-F343-47D4-AB2E-3D86633E9D16}"/>
                </a:ext>
              </a:extLst>
            </p:cNvPr>
            <p:cNvSpPr/>
            <p:nvPr/>
          </p:nvSpPr>
          <p:spPr bwMode="gray">
            <a:xfrm>
              <a:off x="943764" y="1206804"/>
              <a:ext cx="673417" cy="986904"/>
            </a:xfrm>
            <a:custGeom>
              <a:avLst/>
              <a:gdLst>
                <a:gd name="connsiteX0" fmla="*/ 63123 w 472403"/>
                <a:gd name="connsiteY0" fmla="*/ 19388 h 692315"/>
                <a:gd name="connsiteX1" fmla="*/ 459779 w 472403"/>
                <a:gd name="connsiteY1" fmla="*/ 162738 h 692315"/>
                <a:gd name="connsiteX2" fmla="*/ 459779 w 472403"/>
                <a:gd name="connsiteY2" fmla="*/ 674237 h 692315"/>
                <a:gd name="connsiteX3" fmla="*/ 18326 w 472403"/>
                <a:gd name="connsiteY3" fmla="*/ 552878 h 692315"/>
                <a:gd name="connsiteX4" fmla="*/ 63123 w 472403"/>
                <a:gd name="connsiteY4" fmla="*/ 19388 h 692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403" h="692315">
                  <a:moveTo>
                    <a:pt x="63123" y="19388"/>
                  </a:moveTo>
                  <a:cubicBezTo>
                    <a:pt x="353896" y="3912"/>
                    <a:pt x="459779" y="162738"/>
                    <a:pt x="459779" y="162738"/>
                  </a:cubicBezTo>
                  <a:lnTo>
                    <a:pt x="459779" y="674237"/>
                  </a:lnTo>
                  <a:cubicBezTo>
                    <a:pt x="459779" y="674237"/>
                    <a:pt x="317244" y="549620"/>
                    <a:pt x="18326" y="552878"/>
                  </a:cubicBezTo>
                  <a:lnTo>
                    <a:pt x="63123" y="19388"/>
                  </a:lnTo>
                  <a:close/>
                </a:path>
              </a:pathLst>
            </a:custGeom>
            <a:noFill/>
            <a:ln w="22225" cap="rnd">
              <a:solidFill>
                <a:srgbClr val="34454F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37577148-80CA-40D9-BEE5-9E82FCD9D26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01911" y="1361562"/>
            <a:ext cx="1010258" cy="499743"/>
            <a:chOff x="1101911" y="1456812"/>
            <a:chExt cx="1010258" cy="499743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013C53B3-F46B-4974-8411-5726ADCBB1FC}"/>
                </a:ext>
              </a:extLst>
            </p:cNvPr>
            <p:cNvGrpSpPr/>
            <p:nvPr/>
          </p:nvGrpSpPr>
          <p:grpSpPr bwMode="gray">
            <a:xfrm>
              <a:off x="1691626" y="1456812"/>
              <a:ext cx="420543" cy="499743"/>
              <a:chOff x="1691626" y="1462989"/>
              <a:chExt cx="420543" cy="499743"/>
            </a:xfrm>
          </p:grpSpPr>
          <p:sp>
            <p:nvSpPr>
              <p:cNvPr id="108" name="Freihandform: Form 107">
                <a:extLst>
                  <a:ext uri="{FF2B5EF4-FFF2-40B4-BE49-F238E27FC236}">
                    <a16:creationId xmlns:a16="http://schemas.microsoft.com/office/drawing/2014/main" id="{AC122ADA-4C25-41C0-B3E7-27BBC57672D9}"/>
                  </a:ext>
                </a:extLst>
              </p:cNvPr>
              <p:cNvSpPr/>
              <p:nvPr/>
            </p:nvSpPr>
            <p:spPr bwMode="gray">
              <a:xfrm>
                <a:off x="1691626" y="1847061"/>
                <a:ext cx="420543" cy="115671"/>
              </a:xfrm>
              <a:custGeom>
                <a:avLst/>
                <a:gdLst>
                  <a:gd name="connsiteX0" fmla="*/ 414982 w 472403"/>
                  <a:gd name="connsiteY0" fmla="*/ 19388 h 692315"/>
                  <a:gd name="connsiteX1" fmla="*/ 18326 w 472403"/>
                  <a:gd name="connsiteY1" fmla="*/ 162738 h 692315"/>
                  <a:gd name="connsiteX2" fmla="*/ 18326 w 472403"/>
                  <a:gd name="connsiteY2" fmla="*/ 674237 h 692315"/>
                  <a:gd name="connsiteX3" fmla="*/ 459779 w 472403"/>
                  <a:gd name="connsiteY3" fmla="*/ 552878 h 692315"/>
                  <a:gd name="connsiteX4" fmla="*/ 414982 w 472403"/>
                  <a:gd name="connsiteY4" fmla="*/ 19388 h 692315"/>
                  <a:gd name="connsiteX0" fmla="*/ 0 w 441453"/>
                  <a:gd name="connsiteY0" fmla="*/ 144406 h 655905"/>
                  <a:gd name="connsiteX1" fmla="*/ 0 w 441453"/>
                  <a:gd name="connsiteY1" fmla="*/ 655905 h 655905"/>
                  <a:gd name="connsiteX2" fmla="*/ 441453 w 441453"/>
                  <a:gd name="connsiteY2" fmla="*/ 534546 h 655905"/>
                  <a:gd name="connsiteX3" fmla="*/ 396656 w 441453"/>
                  <a:gd name="connsiteY3" fmla="*/ 1056 h 655905"/>
                  <a:gd name="connsiteX4" fmla="*/ 64145 w 441453"/>
                  <a:gd name="connsiteY4" fmla="*/ 208551 h 655905"/>
                  <a:gd name="connsiteX0" fmla="*/ 0 w 441453"/>
                  <a:gd name="connsiteY0" fmla="*/ 143350 h 654849"/>
                  <a:gd name="connsiteX1" fmla="*/ 0 w 441453"/>
                  <a:gd name="connsiteY1" fmla="*/ 654849 h 654849"/>
                  <a:gd name="connsiteX2" fmla="*/ 441453 w 441453"/>
                  <a:gd name="connsiteY2" fmla="*/ 533490 h 654849"/>
                  <a:gd name="connsiteX3" fmla="*/ 396656 w 441453"/>
                  <a:gd name="connsiteY3" fmla="*/ 0 h 654849"/>
                  <a:gd name="connsiteX0" fmla="*/ 0 w 441453"/>
                  <a:gd name="connsiteY0" fmla="*/ 654849 h 654849"/>
                  <a:gd name="connsiteX1" fmla="*/ 441453 w 441453"/>
                  <a:gd name="connsiteY1" fmla="*/ 533490 h 654849"/>
                  <a:gd name="connsiteX2" fmla="*/ 396656 w 441453"/>
                  <a:gd name="connsiteY2" fmla="*/ 0 h 654849"/>
                  <a:gd name="connsiteX0" fmla="*/ 0 w 441453"/>
                  <a:gd name="connsiteY0" fmla="*/ 121422 h 121422"/>
                  <a:gd name="connsiteX1" fmla="*/ 441453 w 441453"/>
                  <a:gd name="connsiteY1" fmla="*/ 63 h 12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453" h="121422">
                    <a:moveTo>
                      <a:pt x="0" y="121422"/>
                    </a:moveTo>
                    <a:cubicBezTo>
                      <a:pt x="0" y="121422"/>
                      <a:pt x="142536" y="-3195"/>
                      <a:pt x="441453" y="63"/>
                    </a:cubicBezTo>
                  </a:path>
                </a:pathLst>
              </a:custGeom>
              <a:noFill/>
              <a:ln w="22225" cap="rnd">
                <a:solidFill>
                  <a:srgbClr val="34454F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9" name="Freihandform: Form 108">
                <a:extLst>
                  <a:ext uri="{FF2B5EF4-FFF2-40B4-BE49-F238E27FC236}">
                    <a16:creationId xmlns:a16="http://schemas.microsoft.com/office/drawing/2014/main" id="{49C9881A-8C21-4DD6-A5C0-527E1B964201}"/>
                  </a:ext>
                </a:extLst>
              </p:cNvPr>
              <p:cNvSpPr/>
              <p:nvPr/>
            </p:nvSpPr>
            <p:spPr bwMode="gray">
              <a:xfrm>
                <a:off x="1691626" y="1719037"/>
                <a:ext cx="420543" cy="115671"/>
              </a:xfrm>
              <a:custGeom>
                <a:avLst/>
                <a:gdLst>
                  <a:gd name="connsiteX0" fmla="*/ 414982 w 472403"/>
                  <a:gd name="connsiteY0" fmla="*/ 19388 h 692315"/>
                  <a:gd name="connsiteX1" fmla="*/ 18326 w 472403"/>
                  <a:gd name="connsiteY1" fmla="*/ 162738 h 692315"/>
                  <a:gd name="connsiteX2" fmla="*/ 18326 w 472403"/>
                  <a:gd name="connsiteY2" fmla="*/ 674237 h 692315"/>
                  <a:gd name="connsiteX3" fmla="*/ 459779 w 472403"/>
                  <a:gd name="connsiteY3" fmla="*/ 552878 h 692315"/>
                  <a:gd name="connsiteX4" fmla="*/ 414982 w 472403"/>
                  <a:gd name="connsiteY4" fmla="*/ 19388 h 692315"/>
                  <a:gd name="connsiteX0" fmla="*/ 0 w 441453"/>
                  <a:gd name="connsiteY0" fmla="*/ 144406 h 655905"/>
                  <a:gd name="connsiteX1" fmla="*/ 0 w 441453"/>
                  <a:gd name="connsiteY1" fmla="*/ 655905 h 655905"/>
                  <a:gd name="connsiteX2" fmla="*/ 441453 w 441453"/>
                  <a:gd name="connsiteY2" fmla="*/ 534546 h 655905"/>
                  <a:gd name="connsiteX3" fmla="*/ 396656 w 441453"/>
                  <a:gd name="connsiteY3" fmla="*/ 1056 h 655905"/>
                  <a:gd name="connsiteX4" fmla="*/ 64145 w 441453"/>
                  <a:gd name="connsiteY4" fmla="*/ 208551 h 655905"/>
                  <a:gd name="connsiteX0" fmla="*/ 0 w 441453"/>
                  <a:gd name="connsiteY0" fmla="*/ 143350 h 654849"/>
                  <a:gd name="connsiteX1" fmla="*/ 0 w 441453"/>
                  <a:gd name="connsiteY1" fmla="*/ 654849 h 654849"/>
                  <a:gd name="connsiteX2" fmla="*/ 441453 w 441453"/>
                  <a:gd name="connsiteY2" fmla="*/ 533490 h 654849"/>
                  <a:gd name="connsiteX3" fmla="*/ 396656 w 441453"/>
                  <a:gd name="connsiteY3" fmla="*/ 0 h 654849"/>
                  <a:gd name="connsiteX0" fmla="*/ 0 w 441453"/>
                  <a:gd name="connsiteY0" fmla="*/ 654849 h 654849"/>
                  <a:gd name="connsiteX1" fmla="*/ 441453 w 441453"/>
                  <a:gd name="connsiteY1" fmla="*/ 533490 h 654849"/>
                  <a:gd name="connsiteX2" fmla="*/ 396656 w 441453"/>
                  <a:gd name="connsiteY2" fmla="*/ 0 h 654849"/>
                  <a:gd name="connsiteX0" fmla="*/ 0 w 441453"/>
                  <a:gd name="connsiteY0" fmla="*/ 121422 h 121422"/>
                  <a:gd name="connsiteX1" fmla="*/ 441453 w 441453"/>
                  <a:gd name="connsiteY1" fmla="*/ 63 h 12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453" h="121422">
                    <a:moveTo>
                      <a:pt x="0" y="121422"/>
                    </a:moveTo>
                    <a:cubicBezTo>
                      <a:pt x="0" y="121422"/>
                      <a:pt x="142536" y="-3195"/>
                      <a:pt x="441453" y="63"/>
                    </a:cubicBezTo>
                  </a:path>
                </a:pathLst>
              </a:custGeom>
              <a:noFill/>
              <a:ln w="22225" cap="rnd">
                <a:solidFill>
                  <a:srgbClr val="34454F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0" name="Freihandform: Form 109">
                <a:extLst>
                  <a:ext uri="{FF2B5EF4-FFF2-40B4-BE49-F238E27FC236}">
                    <a16:creationId xmlns:a16="http://schemas.microsoft.com/office/drawing/2014/main" id="{E5416623-447A-4D45-A6CE-8D56642ACF18}"/>
                  </a:ext>
                </a:extLst>
              </p:cNvPr>
              <p:cNvSpPr/>
              <p:nvPr/>
            </p:nvSpPr>
            <p:spPr bwMode="gray">
              <a:xfrm>
                <a:off x="1691626" y="1591013"/>
                <a:ext cx="420543" cy="115671"/>
              </a:xfrm>
              <a:custGeom>
                <a:avLst/>
                <a:gdLst>
                  <a:gd name="connsiteX0" fmla="*/ 414982 w 472403"/>
                  <a:gd name="connsiteY0" fmla="*/ 19388 h 692315"/>
                  <a:gd name="connsiteX1" fmla="*/ 18326 w 472403"/>
                  <a:gd name="connsiteY1" fmla="*/ 162738 h 692315"/>
                  <a:gd name="connsiteX2" fmla="*/ 18326 w 472403"/>
                  <a:gd name="connsiteY2" fmla="*/ 674237 h 692315"/>
                  <a:gd name="connsiteX3" fmla="*/ 459779 w 472403"/>
                  <a:gd name="connsiteY3" fmla="*/ 552878 h 692315"/>
                  <a:gd name="connsiteX4" fmla="*/ 414982 w 472403"/>
                  <a:gd name="connsiteY4" fmla="*/ 19388 h 692315"/>
                  <a:gd name="connsiteX0" fmla="*/ 0 w 441453"/>
                  <a:gd name="connsiteY0" fmla="*/ 144406 h 655905"/>
                  <a:gd name="connsiteX1" fmla="*/ 0 w 441453"/>
                  <a:gd name="connsiteY1" fmla="*/ 655905 h 655905"/>
                  <a:gd name="connsiteX2" fmla="*/ 441453 w 441453"/>
                  <a:gd name="connsiteY2" fmla="*/ 534546 h 655905"/>
                  <a:gd name="connsiteX3" fmla="*/ 396656 w 441453"/>
                  <a:gd name="connsiteY3" fmla="*/ 1056 h 655905"/>
                  <a:gd name="connsiteX4" fmla="*/ 64145 w 441453"/>
                  <a:gd name="connsiteY4" fmla="*/ 208551 h 655905"/>
                  <a:gd name="connsiteX0" fmla="*/ 0 w 441453"/>
                  <a:gd name="connsiteY0" fmla="*/ 143350 h 654849"/>
                  <a:gd name="connsiteX1" fmla="*/ 0 w 441453"/>
                  <a:gd name="connsiteY1" fmla="*/ 654849 h 654849"/>
                  <a:gd name="connsiteX2" fmla="*/ 441453 w 441453"/>
                  <a:gd name="connsiteY2" fmla="*/ 533490 h 654849"/>
                  <a:gd name="connsiteX3" fmla="*/ 396656 w 441453"/>
                  <a:gd name="connsiteY3" fmla="*/ 0 h 654849"/>
                  <a:gd name="connsiteX0" fmla="*/ 0 w 441453"/>
                  <a:gd name="connsiteY0" fmla="*/ 654849 h 654849"/>
                  <a:gd name="connsiteX1" fmla="*/ 441453 w 441453"/>
                  <a:gd name="connsiteY1" fmla="*/ 533490 h 654849"/>
                  <a:gd name="connsiteX2" fmla="*/ 396656 w 441453"/>
                  <a:gd name="connsiteY2" fmla="*/ 0 h 654849"/>
                  <a:gd name="connsiteX0" fmla="*/ 0 w 441453"/>
                  <a:gd name="connsiteY0" fmla="*/ 121422 h 121422"/>
                  <a:gd name="connsiteX1" fmla="*/ 441453 w 441453"/>
                  <a:gd name="connsiteY1" fmla="*/ 63 h 12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453" h="121422">
                    <a:moveTo>
                      <a:pt x="0" y="121422"/>
                    </a:moveTo>
                    <a:cubicBezTo>
                      <a:pt x="0" y="121422"/>
                      <a:pt x="142536" y="-3195"/>
                      <a:pt x="441453" y="63"/>
                    </a:cubicBezTo>
                  </a:path>
                </a:pathLst>
              </a:custGeom>
              <a:noFill/>
              <a:ln w="22225" cap="rnd">
                <a:solidFill>
                  <a:srgbClr val="34454F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1" name="Freihandform: Form 110">
                <a:extLst>
                  <a:ext uri="{FF2B5EF4-FFF2-40B4-BE49-F238E27FC236}">
                    <a16:creationId xmlns:a16="http://schemas.microsoft.com/office/drawing/2014/main" id="{9B9032BF-5E44-45E5-8485-EA883B8F4ED4}"/>
                  </a:ext>
                </a:extLst>
              </p:cNvPr>
              <p:cNvSpPr/>
              <p:nvPr/>
            </p:nvSpPr>
            <p:spPr bwMode="gray">
              <a:xfrm>
                <a:off x="1691626" y="1462989"/>
                <a:ext cx="420543" cy="115671"/>
              </a:xfrm>
              <a:custGeom>
                <a:avLst/>
                <a:gdLst>
                  <a:gd name="connsiteX0" fmla="*/ 414982 w 472403"/>
                  <a:gd name="connsiteY0" fmla="*/ 19388 h 692315"/>
                  <a:gd name="connsiteX1" fmla="*/ 18326 w 472403"/>
                  <a:gd name="connsiteY1" fmla="*/ 162738 h 692315"/>
                  <a:gd name="connsiteX2" fmla="*/ 18326 w 472403"/>
                  <a:gd name="connsiteY2" fmla="*/ 674237 h 692315"/>
                  <a:gd name="connsiteX3" fmla="*/ 459779 w 472403"/>
                  <a:gd name="connsiteY3" fmla="*/ 552878 h 692315"/>
                  <a:gd name="connsiteX4" fmla="*/ 414982 w 472403"/>
                  <a:gd name="connsiteY4" fmla="*/ 19388 h 692315"/>
                  <a:gd name="connsiteX0" fmla="*/ 0 w 441453"/>
                  <a:gd name="connsiteY0" fmla="*/ 144406 h 655905"/>
                  <a:gd name="connsiteX1" fmla="*/ 0 w 441453"/>
                  <a:gd name="connsiteY1" fmla="*/ 655905 h 655905"/>
                  <a:gd name="connsiteX2" fmla="*/ 441453 w 441453"/>
                  <a:gd name="connsiteY2" fmla="*/ 534546 h 655905"/>
                  <a:gd name="connsiteX3" fmla="*/ 396656 w 441453"/>
                  <a:gd name="connsiteY3" fmla="*/ 1056 h 655905"/>
                  <a:gd name="connsiteX4" fmla="*/ 64145 w 441453"/>
                  <a:gd name="connsiteY4" fmla="*/ 208551 h 655905"/>
                  <a:gd name="connsiteX0" fmla="*/ 0 w 441453"/>
                  <a:gd name="connsiteY0" fmla="*/ 143350 h 654849"/>
                  <a:gd name="connsiteX1" fmla="*/ 0 w 441453"/>
                  <a:gd name="connsiteY1" fmla="*/ 654849 h 654849"/>
                  <a:gd name="connsiteX2" fmla="*/ 441453 w 441453"/>
                  <a:gd name="connsiteY2" fmla="*/ 533490 h 654849"/>
                  <a:gd name="connsiteX3" fmla="*/ 396656 w 441453"/>
                  <a:gd name="connsiteY3" fmla="*/ 0 h 654849"/>
                  <a:gd name="connsiteX0" fmla="*/ 0 w 441453"/>
                  <a:gd name="connsiteY0" fmla="*/ 654849 h 654849"/>
                  <a:gd name="connsiteX1" fmla="*/ 441453 w 441453"/>
                  <a:gd name="connsiteY1" fmla="*/ 533490 h 654849"/>
                  <a:gd name="connsiteX2" fmla="*/ 396656 w 441453"/>
                  <a:gd name="connsiteY2" fmla="*/ 0 h 654849"/>
                  <a:gd name="connsiteX0" fmla="*/ 0 w 441453"/>
                  <a:gd name="connsiteY0" fmla="*/ 121422 h 121422"/>
                  <a:gd name="connsiteX1" fmla="*/ 441453 w 441453"/>
                  <a:gd name="connsiteY1" fmla="*/ 63 h 12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453" h="121422">
                    <a:moveTo>
                      <a:pt x="0" y="121422"/>
                    </a:moveTo>
                    <a:cubicBezTo>
                      <a:pt x="0" y="121422"/>
                      <a:pt x="142536" y="-3195"/>
                      <a:pt x="441453" y="63"/>
                    </a:cubicBezTo>
                  </a:path>
                </a:pathLst>
              </a:custGeom>
              <a:noFill/>
              <a:ln w="22225" cap="rnd">
                <a:solidFill>
                  <a:srgbClr val="34454F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112" name="Gruppieren 111">
              <a:extLst>
                <a:ext uri="{FF2B5EF4-FFF2-40B4-BE49-F238E27FC236}">
                  <a16:creationId xmlns:a16="http://schemas.microsoft.com/office/drawing/2014/main" id="{0B319003-2FB1-442A-8450-CA42E68D853A}"/>
                </a:ext>
              </a:extLst>
            </p:cNvPr>
            <p:cNvGrpSpPr/>
            <p:nvPr/>
          </p:nvGrpSpPr>
          <p:grpSpPr bwMode="gray">
            <a:xfrm flipH="1">
              <a:off x="1101911" y="1456812"/>
              <a:ext cx="420543" cy="499743"/>
              <a:chOff x="1691626" y="1462989"/>
              <a:chExt cx="420543" cy="499743"/>
            </a:xfrm>
          </p:grpSpPr>
          <p:sp>
            <p:nvSpPr>
              <p:cNvPr id="113" name="Freihandform: Form 112">
                <a:extLst>
                  <a:ext uri="{FF2B5EF4-FFF2-40B4-BE49-F238E27FC236}">
                    <a16:creationId xmlns:a16="http://schemas.microsoft.com/office/drawing/2014/main" id="{E5749020-815C-4CE5-B5B6-B5F3F45CD3E0}"/>
                  </a:ext>
                </a:extLst>
              </p:cNvPr>
              <p:cNvSpPr/>
              <p:nvPr/>
            </p:nvSpPr>
            <p:spPr bwMode="gray">
              <a:xfrm>
                <a:off x="1691626" y="1847061"/>
                <a:ext cx="420543" cy="115671"/>
              </a:xfrm>
              <a:custGeom>
                <a:avLst/>
                <a:gdLst>
                  <a:gd name="connsiteX0" fmla="*/ 414982 w 472403"/>
                  <a:gd name="connsiteY0" fmla="*/ 19388 h 692315"/>
                  <a:gd name="connsiteX1" fmla="*/ 18326 w 472403"/>
                  <a:gd name="connsiteY1" fmla="*/ 162738 h 692315"/>
                  <a:gd name="connsiteX2" fmla="*/ 18326 w 472403"/>
                  <a:gd name="connsiteY2" fmla="*/ 674237 h 692315"/>
                  <a:gd name="connsiteX3" fmla="*/ 459779 w 472403"/>
                  <a:gd name="connsiteY3" fmla="*/ 552878 h 692315"/>
                  <a:gd name="connsiteX4" fmla="*/ 414982 w 472403"/>
                  <a:gd name="connsiteY4" fmla="*/ 19388 h 692315"/>
                  <a:gd name="connsiteX0" fmla="*/ 0 w 441453"/>
                  <a:gd name="connsiteY0" fmla="*/ 144406 h 655905"/>
                  <a:gd name="connsiteX1" fmla="*/ 0 w 441453"/>
                  <a:gd name="connsiteY1" fmla="*/ 655905 h 655905"/>
                  <a:gd name="connsiteX2" fmla="*/ 441453 w 441453"/>
                  <a:gd name="connsiteY2" fmla="*/ 534546 h 655905"/>
                  <a:gd name="connsiteX3" fmla="*/ 396656 w 441453"/>
                  <a:gd name="connsiteY3" fmla="*/ 1056 h 655905"/>
                  <a:gd name="connsiteX4" fmla="*/ 64145 w 441453"/>
                  <a:gd name="connsiteY4" fmla="*/ 208551 h 655905"/>
                  <a:gd name="connsiteX0" fmla="*/ 0 w 441453"/>
                  <a:gd name="connsiteY0" fmla="*/ 143350 h 654849"/>
                  <a:gd name="connsiteX1" fmla="*/ 0 w 441453"/>
                  <a:gd name="connsiteY1" fmla="*/ 654849 h 654849"/>
                  <a:gd name="connsiteX2" fmla="*/ 441453 w 441453"/>
                  <a:gd name="connsiteY2" fmla="*/ 533490 h 654849"/>
                  <a:gd name="connsiteX3" fmla="*/ 396656 w 441453"/>
                  <a:gd name="connsiteY3" fmla="*/ 0 h 654849"/>
                  <a:gd name="connsiteX0" fmla="*/ 0 w 441453"/>
                  <a:gd name="connsiteY0" fmla="*/ 654849 h 654849"/>
                  <a:gd name="connsiteX1" fmla="*/ 441453 w 441453"/>
                  <a:gd name="connsiteY1" fmla="*/ 533490 h 654849"/>
                  <a:gd name="connsiteX2" fmla="*/ 396656 w 441453"/>
                  <a:gd name="connsiteY2" fmla="*/ 0 h 654849"/>
                  <a:gd name="connsiteX0" fmla="*/ 0 w 441453"/>
                  <a:gd name="connsiteY0" fmla="*/ 121422 h 121422"/>
                  <a:gd name="connsiteX1" fmla="*/ 441453 w 441453"/>
                  <a:gd name="connsiteY1" fmla="*/ 63 h 12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453" h="121422">
                    <a:moveTo>
                      <a:pt x="0" y="121422"/>
                    </a:moveTo>
                    <a:cubicBezTo>
                      <a:pt x="0" y="121422"/>
                      <a:pt x="142536" y="-3195"/>
                      <a:pt x="441453" y="63"/>
                    </a:cubicBezTo>
                  </a:path>
                </a:pathLst>
              </a:custGeom>
              <a:noFill/>
              <a:ln w="22225" cap="rnd">
                <a:solidFill>
                  <a:srgbClr val="34454F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4" name="Freihandform: Form 113">
                <a:extLst>
                  <a:ext uri="{FF2B5EF4-FFF2-40B4-BE49-F238E27FC236}">
                    <a16:creationId xmlns:a16="http://schemas.microsoft.com/office/drawing/2014/main" id="{AE8C34C8-F133-46A6-B196-9CE12A5A199F}"/>
                  </a:ext>
                </a:extLst>
              </p:cNvPr>
              <p:cNvSpPr/>
              <p:nvPr/>
            </p:nvSpPr>
            <p:spPr bwMode="gray">
              <a:xfrm>
                <a:off x="1691626" y="1719037"/>
                <a:ext cx="420543" cy="115671"/>
              </a:xfrm>
              <a:custGeom>
                <a:avLst/>
                <a:gdLst>
                  <a:gd name="connsiteX0" fmla="*/ 414982 w 472403"/>
                  <a:gd name="connsiteY0" fmla="*/ 19388 h 692315"/>
                  <a:gd name="connsiteX1" fmla="*/ 18326 w 472403"/>
                  <a:gd name="connsiteY1" fmla="*/ 162738 h 692315"/>
                  <a:gd name="connsiteX2" fmla="*/ 18326 w 472403"/>
                  <a:gd name="connsiteY2" fmla="*/ 674237 h 692315"/>
                  <a:gd name="connsiteX3" fmla="*/ 459779 w 472403"/>
                  <a:gd name="connsiteY3" fmla="*/ 552878 h 692315"/>
                  <a:gd name="connsiteX4" fmla="*/ 414982 w 472403"/>
                  <a:gd name="connsiteY4" fmla="*/ 19388 h 692315"/>
                  <a:gd name="connsiteX0" fmla="*/ 0 w 441453"/>
                  <a:gd name="connsiteY0" fmla="*/ 144406 h 655905"/>
                  <a:gd name="connsiteX1" fmla="*/ 0 w 441453"/>
                  <a:gd name="connsiteY1" fmla="*/ 655905 h 655905"/>
                  <a:gd name="connsiteX2" fmla="*/ 441453 w 441453"/>
                  <a:gd name="connsiteY2" fmla="*/ 534546 h 655905"/>
                  <a:gd name="connsiteX3" fmla="*/ 396656 w 441453"/>
                  <a:gd name="connsiteY3" fmla="*/ 1056 h 655905"/>
                  <a:gd name="connsiteX4" fmla="*/ 64145 w 441453"/>
                  <a:gd name="connsiteY4" fmla="*/ 208551 h 655905"/>
                  <a:gd name="connsiteX0" fmla="*/ 0 w 441453"/>
                  <a:gd name="connsiteY0" fmla="*/ 143350 h 654849"/>
                  <a:gd name="connsiteX1" fmla="*/ 0 w 441453"/>
                  <a:gd name="connsiteY1" fmla="*/ 654849 h 654849"/>
                  <a:gd name="connsiteX2" fmla="*/ 441453 w 441453"/>
                  <a:gd name="connsiteY2" fmla="*/ 533490 h 654849"/>
                  <a:gd name="connsiteX3" fmla="*/ 396656 w 441453"/>
                  <a:gd name="connsiteY3" fmla="*/ 0 h 654849"/>
                  <a:gd name="connsiteX0" fmla="*/ 0 w 441453"/>
                  <a:gd name="connsiteY0" fmla="*/ 654849 h 654849"/>
                  <a:gd name="connsiteX1" fmla="*/ 441453 w 441453"/>
                  <a:gd name="connsiteY1" fmla="*/ 533490 h 654849"/>
                  <a:gd name="connsiteX2" fmla="*/ 396656 w 441453"/>
                  <a:gd name="connsiteY2" fmla="*/ 0 h 654849"/>
                  <a:gd name="connsiteX0" fmla="*/ 0 w 441453"/>
                  <a:gd name="connsiteY0" fmla="*/ 121422 h 121422"/>
                  <a:gd name="connsiteX1" fmla="*/ 441453 w 441453"/>
                  <a:gd name="connsiteY1" fmla="*/ 63 h 12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453" h="121422">
                    <a:moveTo>
                      <a:pt x="0" y="121422"/>
                    </a:moveTo>
                    <a:cubicBezTo>
                      <a:pt x="0" y="121422"/>
                      <a:pt x="142536" y="-3195"/>
                      <a:pt x="441453" y="63"/>
                    </a:cubicBezTo>
                  </a:path>
                </a:pathLst>
              </a:custGeom>
              <a:noFill/>
              <a:ln w="22225" cap="rnd">
                <a:solidFill>
                  <a:srgbClr val="34454F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5" name="Freihandform: Form 114">
                <a:extLst>
                  <a:ext uri="{FF2B5EF4-FFF2-40B4-BE49-F238E27FC236}">
                    <a16:creationId xmlns:a16="http://schemas.microsoft.com/office/drawing/2014/main" id="{5C89D2DF-824E-4E30-8644-D76F08D38639}"/>
                  </a:ext>
                </a:extLst>
              </p:cNvPr>
              <p:cNvSpPr/>
              <p:nvPr/>
            </p:nvSpPr>
            <p:spPr bwMode="gray">
              <a:xfrm>
                <a:off x="1691626" y="1591013"/>
                <a:ext cx="420543" cy="115671"/>
              </a:xfrm>
              <a:custGeom>
                <a:avLst/>
                <a:gdLst>
                  <a:gd name="connsiteX0" fmla="*/ 414982 w 472403"/>
                  <a:gd name="connsiteY0" fmla="*/ 19388 h 692315"/>
                  <a:gd name="connsiteX1" fmla="*/ 18326 w 472403"/>
                  <a:gd name="connsiteY1" fmla="*/ 162738 h 692315"/>
                  <a:gd name="connsiteX2" fmla="*/ 18326 w 472403"/>
                  <a:gd name="connsiteY2" fmla="*/ 674237 h 692315"/>
                  <a:gd name="connsiteX3" fmla="*/ 459779 w 472403"/>
                  <a:gd name="connsiteY3" fmla="*/ 552878 h 692315"/>
                  <a:gd name="connsiteX4" fmla="*/ 414982 w 472403"/>
                  <a:gd name="connsiteY4" fmla="*/ 19388 h 692315"/>
                  <a:gd name="connsiteX0" fmla="*/ 0 w 441453"/>
                  <a:gd name="connsiteY0" fmla="*/ 144406 h 655905"/>
                  <a:gd name="connsiteX1" fmla="*/ 0 w 441453"/>
                  <a:gd name="connsiteY1" fmla="*/ 655905 h 655905"/>
                  <a:gd name="connsiteX2" fmla="*/ 441453 w 441453"/>
                  <a:gd name="connsiteY2" fmla="*/ 534546 h 655905"/>
                  <a:gd name="connsiteX3" fmla="*/ 396656 w 441453"/>
                  <a:gd name="connsiteY3" fmla="*/ 1056 h 655905"/>
                  <a:gd name="connsiteX4" fmla="*/ 64145 w 441453"/>
                  <a:gd name="connsiteY4" fmla="*/ 208551 h 655905"/>
                  <a:gd name="connsiteX0" fmla="*/ 0 w 441453"/>
                  <a:gd name="connsiteY0" fmla="*/ 143350 h 654849"/>
                  <a:gd name="connsiteX1" fmla="*/ 0 w 441453"/>
                  <a:gd name="connsiteY1" fmla="*/ 654849 h 654849"/>
                  <a:gd name="connsiteX2" fmla="*/ 441453 w 441453"/>
                  <a:gd name="connsiteY2" fmla="*/ 533490 h 654849"/>
                  <a:gd name="connsiteX3" fmla="*/ 396656 w 441453"/>
                  <a:gd name="connsiteY3" fmla="*/ 0 h 654849"/>
                  <a:gd name="connsiteX0" fmla="*/ 0 w 441453"/>
                  <a:gd name="connsiteY0" fmla="*/ 654849 h 654849"/>
                  <a:gd name="connsiteX1" fmla="*/ 441453 w 441453"/>
                  <a:gd name="connsiteY1" fmla="*/ 533490 h 654849"/>
                  <a:gd name="connsiteX2" fmla="*/ 396656 w 441453"/>
                  <a:gd name="connsiteY2" fmla="*/ 0 h 654849"/>
                  <a:gd name="connsiteX0" fmla="*/ 0 w 441453"/>
                  <a:gd name="connsiteY0" fmla="*/ 121422 h 121422"/>
                  <a:gd name="connsiteX1" fmla="*/ 441453 w 441453"/>
                  <a:gd name="connsiteY1" fmla="*/ 63 h 12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453" h="121422">
                    <a:moveTo>
                      <a:pt x="0" y="121422"/>
                    </a:moveTo>
                    <a:cubicBezTo>
                      <a:pt x="0" y="121422"/>
                      <a:pt x="142536" y="-3195"/>
                      <a:pt x="441453" y="63"/>
                    </a:cubicBezTo>
                  </a:path>
                </a:pathLst>
              </a:custGeom>
              <a:noFill/>
              <a:ln w="22225" cap="rnd">
                <a:solidFill>
                  <a:srgbClr val="34454F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6" name="Freihandform: Form 115">
                <a:extLst>
                  <a:ext uri="{FF2B5EF4-FFF2-40B4-BE49-F238E27FC236}">
                    <a16:creationId xmlns:a16="http://schemas.microsoft.com/office/drawing/2014/main" id="{C1E33292-6E03-4695-A5B4-53F5CFA6E17B}"/>
                  </a:ext>
                </a:extLst>
              </p:cNvPr>
              <p:cNvSpPr/>
              <p:nvPr/>
            </p:nvSpPr>
            <p:spPr bwMode="gray">
              <a:xfrm>
                <a:off x="1691626" y="1462989"/>
                <a:ext cx="420543" cy="115671"/>
              </a:xfrm>
              <a:custGeom>
                <a:avLst/>
                <a:gdLst>
                  <a:gd name="connsiteX0" fmla="*/ 414982 w 472403"/>
                  <a:gd name="connsiteY0" fmla="*/ 19388 h 692315"/>
                  <a:gd name="connsiteX1" fmla="*/ 18326 w 472403"/>
                  <a:gd name="connsiteY1" fmla="*/ 162738 h 692315"/>
                  <a:gd name="connsiteX2" fmla="*/ 18326 w 472403"/>
                  <a:gd name="connsiteY2" fmla="*/ 674237 h 692315"/>
                  <a:gd name="connsiteX3" fmla="*/ 459779 w 472403"/>
                  <a:gd name="connsiteY3" fmla="*/ 552878 h 692315"/>
                  <a:gd name="connsiteX4" fmla="*/ 414982 w 472403"/>
                  <a:gd name="connsiteY4" fmla="*/ 19388 h 692315"/>
                  <a:gd name="connsiteX0" fmla="*/ 0 w 441453"/>
                  <a:gd name="connsiteY0" fmla="*/ 144406 h 655905"/>
                  <a:gd name="connsiteX1" fmla="*/ 0 w 441453"/>
                  <a:gd name="connsiteY1" fmla="*/ 655905 h 655905"/>
                  <a:gd name="connsiteX2" fmla="*/ 441453 w 441453"/>
                  <a:gd name="connsiteY2" fmla="*/ 534546 h 655905"/>
                  <a:gd name="connsiteX3" fmla="*/ 396656 w 441453"/>
                  <a:gd name="connsiteY3" fmla="*/ 1056 h 655905"/>
                  <a:gd name="connsiteX4" fmla="*/ 64145 w 441453"/>
                  <a:gd name="connsiteY4" fmla="*/ 208551 h 655905"/>
                  <a:gd name="connsiteX0" fmla="*/ 0 w 441453"/>
                  <a:gd name="connsiteY0" fmla="*/ 143350 h 654849"/>
                  <a:gd name="connsiteX1" fmla="*/ 0 w 441453"/>
                  <a:gd name="connsiteY1" fmla="*/ 654849 h 654849"/>
                  <a:gd name="connsiteX2" fmla="*/ 441453 w 441453"/>
                  <a:gd name="connsiteY2" fmla="*/ 533490 h 654849"/>
                  <a:gd name="connsiteX3" fmla="*/ 396656 w 441453"/>
                  <a:gd name="connsiteY3" fmla="*/ 0 h 654849"/>
                  <a:gd name="connsiteX0" fmla="*/ 0 w 441453"/>
                  <a:gd name="connsiteY0" fmla="*/ 654849 h 654849"/>
                  <a:gd name="connsiteX1" fmla="*/ 441453 w 441453"/>
                  <a:gd name="connsiteY1" fmla="*/ 533490 h 654849"/>
                  <a:gd name="connsiteX2" fmla="*/ 396656 w 441453"/>
                  <a:gd name="connsiteY2" fmla="*/ 0 h 654849"/>
                  <a:gd name="connsiteX0" fmla="*/ 0 w 441453"/>
                  <a:gd name="connsiteY0" fmla="*/ 121422 h 121422"/>
                  <a:gd name="connsiteX1" fmla="*/ 441453 w 441453"/>
                  <a:gd name="connsiteY1" fmla="*/ 63 h 12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453" h="121422">
                    <a:moveTo>
                      <a:pt x="0" y="121422"/>
                    </a:moveTo>
                    <a:cubicBezTo>
                      <a:pt x="0" y="121422"/>
                      <a:pt x="142536" y="-3195"/>
                      <a:pt x="441453" y="63"/>
                    </a:cubicBezTo>
                  </a:path>
                </a:pathLst>
              </a:custGeom>
              <a:noFill/>
              <a:ln w="22225" cap="rnd">
                <a:solidFill>
                  <a:srgbClr val="34454F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867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4" dur="2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2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HG">
            <a:extLst>
              <a:ext uri="{FF2B5EF4-FFF2-40B4-BE49-F238E27FC236}">
                <a16:creationId xmlns:a16="http://schemas.microsoft.com/office/drawing/2014/main" id="{64CDBCE6-41AA-43AC-9867-988F0C6F0A2C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35" name="Titel">
            <a:extLst>
              <a:ext uri="{FF2B5EF4-FFF2-40B4-BE49-F238E27FC236}">
                <a16:creationId xmlns:a16="http://schemas.microsoft.com/office/drawing/2014/main" id="{B4FD28D8-BBBA-479D-9869-F34EADB21C07}"/>
              </a:ext>
            </a:extLst>
          </p:cNvPr>
          <p:cNvSpPr txBox="1"/>
          <p:nvPr/>
        </p:nvSpPr>
        <p:spPr bwMode="gray">
          <a:xfrm>
            <a:off x="540000" y="2801325"/>
            <a:ext cx="3402441" cy="1551600"/>
          </a:xfrm>
          <a:prstGeom prst="rect">
            <a:avLst/>
          </a:prstGeom>
        </p:spPr>
        <p:txBody>
          <a:bodyPr wrap="none" lIns="0" tIns="0" rIns="0" bIns="0" rtlCol="0" anchor="b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2900" cap="all" dirty="0">
                <a:solidFill>
                  <a:srgbClr val="DCE04B"/>
                </a:solidFill>
              </a:rPr>
              <a:t>Rücksichtnahme-</a:t>
            </a:r>
            <a:br>
              <a:rPr lang="de-DE" sz="2900" cap="all" dirty="0">
                <a:solidFill>
                  <a:srgbClr val="DCE04B"/>
                </a:solidFill>
              </a:rPr>
            </a:br>
            <a:r>
              <a:rPr lang="de-DE" sz="2900" cap="all" dirty="0">
                <a:solidFill>
                  <a:srgbClr val="DCE04B"/>
                </a:solidFill>
              </a:rPr>
              <a:t>gebote und </a:t>
            </a:r>
            <a:br>
              <a:rPr lang="de-DE" sz="2900" cap="all" dirty="0">
                <a:solidFill>
                  <a:srgbClr val="DCE04B"/>
                </a:solidFill>
              </a:rPr>
            </a:br>
            <a:r>
              <a:rPr lang="de-DE" sz="2900" cap="all" dirty="0">
                <a:solidFill>
                  <a:srgbClr val="DCE04B"/>
                </a:solidFill>
              </a:rPr>
              <a:t>Fürsorgepflichten</a:t>
            </a:r>
          </a:p>
        </p:txBody>
      </p:sp>
      <p:cxnSp>
        <p:nvCxnSpPr>
          <p:cNvPr id="41" name="Gerader Verbinder">
            <a:extLst>
              <a:ext uri="{FF2B5EF4-FFF2-40B4-BE49-F238E27FC236}">
                <a16:creationId xmlns:a16="http://schemas.microsoft.com/office/drawing/2014/main" id="{9DB2FDCF-17FA-4C33-AB79-E54242D161B6}"/>
              </a:ext>
            </a:extLst>
          </p:cNvPr>
          <p:cNvCxnSpPr>
            <a:cxnSpLocks/>
          </p:cNvCxnSpPr>
          <p:nvPr/>
        </p:nvCxnSpPr>
        <p:spPr bwMode="gray">
          <a:xfrm flipV="1">
            <a:off x="4644000" y="1736813"/>
            <a:ext cx="0" cy="4068000"/>
          </a:xfrm>
          <a:prstGeom prst="line">
            <a:avLst/>
          </a:prstGeom>
          <a:ln w="635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Logo">
            <a:extLst>
              <a:ext uri="{FF2B5EF4-FFF2-40B4-BE49-F238E27FC236}">
                <a16:creationId xmlns:a16="http://schemas.microsoft.com/office/drawing/2014/main" id="{C995E935-8D78-432B-807A-412AA4692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sp>
        <p:nvSpPr>
          <p:cNvPr id="42" name="Text 1">
            <a:extLst>
              <a:ext uri="{FF2B5EF4-FFF2-40B4-BE49-F238E27FC236}">
                <a16:creationId xmlns:a16="http://schemas.microsoft.com/office/drawing/2014/main" id="{67C05025-0D92-4415-BCC4-5D5D37F2DBAE}"/>
              </a:ext>
            </a:extLst>
          </p:cNvPr>
          <p:cNvSpPr/>
          <p:nvPr/>
        </p:nvSpPr>
        <p:spPr bwMode="gray">
          <a:xfrm>
            <a:off x="7319549" y="1736814"/>
            <a:ext cx="4320000" cy="1100400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r>
              <a:rPr lang="de-DE" sz="1400" dirty="0">
                <a:solidFill>
                  <a:schemeClr val="bg1"/>
                </a:solidFill>
              </a:rPr>
              <a:t>Beim Abschluss von Vereinbarungen sowie bei der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Auslegung der Arbeits- / Dienstverträge ist erneut die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Freiheit der Forschung </a:t>
            </a:r>
            <a:r>
              <a:rPr lang="de-DE" sz="1400" dirty="0">
                <a:solidFill>
                  <a:schemeClr val="bg1"/>
                </a:solidFill>
              </a:rPr>
              <a:t>(Art. 5 Abs. 3 GG) zu berück-sichtigen. Dies gilt umso mehr bei der Ausübung der vertraglich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eingeräumten Spielräume</a:t>
            </a:r>
            <a:r>
              <a:rPr lang="de-DE" sz="1400" dirty="0">
                <a:solidFill>
                  <a:schemeClr val="bg1"/>
                </a:solidFill>
              </a:rPr>
              <a:t>. </a:t>
            </a:r>
          </a:p>
          <a:p>
            <a:br>
              <a:rPr lang="de-DE" sz="1400" dirty="0">
                <a:solidFill>
                  <a:schemeClr val="bg1"/>
                </a:solidFill>
              </a:rPr>
            </a:b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44" name="Text 1">
            <a:extLst>
              <a:ext uri="{FF2B5EF4-FFF2-40B4-BE49-F238E27FC236}">
                <a16:creationId xmlns:a16="http://schemas.microsoft.com/office/drawing/2014/main" id="{BC394A7E-BD74-4DAE-8FA9-2F4E160CE583}"/>
              </a:ext>
            </a:extLst>
          </p:cNvPr>
          <p:cNvSpPr/>
          <p:nvPr/>
        </p:nvSpPr>
        <p:spPr bwMode="gray">
          <a:xfrm>
            <a:off x="7319549" y="3327845"/>
            <a:ext cx="4320000" cy="677927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r>
              <a:rPr lang="de-DE" sz="1400" dirty="0">
                <a:solidFill>
                  <a:schemeClr val="bg1"/>
                </a:solidFill>
              </a:rPr>
              <a:t>Hier kommen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Rücksichtnahmegebote und Fürsorge-pflichten zugunsten der Wissenschaftler*innen </a:t>
            </a:r>
            <a:r>
              <a:rPr lang="de-DE" sz="1400" dirty="0">
                <a:solidFill>
                  <a:schemeClr val="bg1"/>
                </a:solidFill>
              </a:rPr>
              <a:t>in Betracht. Dies gilt insbesondere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für Qualifikationsstellen</a:t>
            </a:r>
            <a:r>
              <a:rPr lang="de-DE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6" name="Trigger">
            <a:extLst>
              <a:ext uri="{FF2B5EF4-FFF2-40B4-BE49-F238E27FC236}">
                <a16:creationId xmlns:a16="http://schemas.microsoft.com/office/drawing/2014/main" id="{108FD406-DE3E-40BE-957F-48B528180D99}"/>
              </a:ext>
            </a:extLst>
          </p:cNvPr>
          <p:cNvSpPr/>
          <p:nvPr/>
        </p:nvSpPr>
        <p:spPr bwMode="gray">
          <a:xfrm>
            <a:off x="7319549" y="4496403"/>
            <a:ext cx="4320000" cy="1077342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r>
              <a:rPr lang="de-DE" sz="1400" dirty="0">
                <a:solidFill>
                  <a:schemeClr val="bg1"/>
                </a:solidFill>
              </a:rPr>
              <a:t>Selbst wenn z.B. der / dem Forschungsgruppenleiter* in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die alleinige Entscheidungsbefugnis über die Publikation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von Forschungsergebnissen obliegt, muss sie / er auf die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berechtigten Interessen der weiteren Arbeitsgruppen-mitglieder </a:t>
            </a:r>
            <a:r>
              <a:rPr lang="de-DE" sz="1400" dirty="0">
                <a:solidFill>
                  <a:schemeClr val="bg1"/>
                </a:solidFill>
              </a:rPr>
              <a:t>Rücksicht nehmen.*</a:t>
            </a:r>
          </a:p>
        </p:txBody>
      </p: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421C1045-7E9A-4A54-AC9A-D0270D73865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081485" y="1981014"/>
            <a:ext cx="634142" cy="612000"/>
            <a:chOff x="7252676" y="3949295"/>
            <a:chExt cx="680030" cy="656286"/>
          </a:xfrm>
        </p:grpSpPr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6286D12B-18CA-4E26-88E1-39A020D826E4}"/>
                </a:ext>
              </a:extLst>
            </p:cNvPr>
            <p:cNvSpPr/>
            <p:nvPr/>
          </p:nvSpPr>
          <p:spPr bwMode="gray">
            <a:xfrm>
              <a:off x="7379848" y="4214168"/>
              <a:ext cx="251352" cy="23382"/>
            </a:xfrm>
            <a:custGeom>
              <a:avLst/>
              <a:gdLst>
                <a:gd name="connsiteX0" fmla="*/ 242694 w 252255"/>
                <a:gd name="connsiteY0" fmla="*/ 13199 h 23465"/>
                <a:gd name="connsiteX1" fmla="*/ 13199 w 252255"/>
                <a:gd name="connsiteY1" fmla="*/ 13199 h 2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2255" h="23465">
                  <a:moveTo>
                    <a:pt x="242694" y="13199"/>
                  </a:moveTo>
                  <a:lnTo>
                    <a:pt x="13199" y="13199"/>
                  </a:lnTo>
                </a:path>
              </a:pathLst>
            </a:custGeom>
            <a:ln w="12700" cap="rnd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DE6C8C64-1682-4FE8-A975-55FB5ECA2EF4}"/>
                </a:ext>
              </a:extLst>
            </p:cNvPr>
            <p:cNvSpPr/>
            <p:nvPr/>
          </p:nvSpPr>
          <p:spPr bwMode="gray">
            <a:xfrm>
              <a:off x="7379848" y="4150114"/>
              <a:ext cx="251352" cy="23382"/>
            </a:xfrm>
            <a:custGeom>
              <a:avLst/>
              <a:gdLst>
                <a:gd name="connsiteX0" fmla="*/ 242694 w 252255"/>
                <a:gd name="connsiteY0" fmla="*/ 13199 h 23465"/>
                <a:gd name="connsiteX1" fmla="*/ 13199 w 252255"/>
                <a:gd name="connsiteY1" fmla="*/ 13199 h 2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2255" h="23465">
                  <a:moveTo>
                    <a:pt x="242694" y="13199"/>
                  </a:moveTo>
                  <a:lnTo>
                    <a:pt x="13199" y="13199"/>
                  </a:lnTo>
                </a:path>
              </a:pathLst>
            </a:custGeom>
            <a:ln w="12700" cap="rnd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FEF7AFF0-15A0-477A-87AE-5A60723BE3AC}"/>
                </a:ext>
              </a:extLst>
            </p:cNvPr>
            <p:cNvSpPr/>
            <p:nvPr/>
          </p:nvSpPr>
          <p:spPr bwMode="gray">
            <a:xfrm>
              <a:off x="7414360" y="3949295"/>
              <a:ext cx="181207" cy="116908"/>
            </a:xfrm>
            <a:custGeom>
              <a:avLst/>
              <a:gdLst>
                <a:gd name="connsiteX0" fmla="*/ 162517 w 181858"/>
                <a:gd name="connsiteY0" fmla="*/ 13199 h 117328"/>
                <a:gd name="connsiteX1" fmla="*/ 24099 w 181858"/>
                <a:gd name="connsiteY1" fmla="*/ 13199 h 117328"/>
                <a:gd name="connsiteX2" fmla="*/ 13199 w 181858"/>
                <a:gd name="connsiteY2" fmla="*/ 24099 h 117328"/>
                <a:gd name="connsiteX3" fmla="*/ 13199 w 181858"/>
                <a:gd name="connsiteY3" fmla="*/ 83532 h 117328"/>
                <a:gd name="connsiteX4" fmla="*/ 36202 w 181858"/>
                <a:gd name="connsiteY4" fmla="*/ 106534 h 117328"/>
                <a:gd name="connsiteX5" fmla="*/ 36554 w 181858"/>
                <a:gd name="connsiteY5" fmla="*/ 106534 h 117328"/>
                <a:gd name="connsiteX6" fmla="*/ 58072 w 181858"/>
                <a:gd name="connsiteY6" fmla="*/ 91651 h 117328"/>
                <a:gd name="connsiteX7" fmla="*/ 108206 w 181858"/>
                <a:gd name="connsiteY7" fmla="*/ 71318 h 117328"/>
                <a:gd name="connsiteX8" fmla="*/ 128539 w 181858"/>
                <a:gd name="connsiteY8" fmla="*/ 91651 h 117328"/>
                <a:gd name="connsiteX9" fmla="*/ 150063 w 181858"/>
                <a:gd name="connsiteY9" fmla="*/ 106534 h 117328"/>
                <a:gd name="connsiteX10" fmla="*/ 150415 w 181858"/>
                <a:gd name="connsiteY10" fmla="*/ 106534 h 117328"/>
                <a:gd name="connsiteX11" fmla="*/ 173417 w 181858"/>
                <a:gd name="connsiteY11" fmla="*/ 83532 h 117328"/>
                <a:gd name="connsiteX12" fmla="*/ 173417 w 181858"/>
                <a:gd name="connsiteY12" fmla="*/ 24094 h 117328"/>
                <a:gd name="connsiteX13" fmla="*/ 162517 w 181858"/>
                <a:gd name="connsiteY13" fmla="*/ 13199 h 117328"/>
                <a:gd name="connsiteX14" fmla="*/ 162517 w 181858"/>
                <a:gd name="connsiteY14" fmla="*/ 13199 h 117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858" h="117328">
                  <a:moveTo>
                    <a:pt x="162517" y="13199"/>
                  </a:moveTo>
                  <a:lnTo>
                    <a:pt x="24099" y="13199"/>
                  </a:lnTo>
                  <a:cubicBezTo>
                    <a:pt x="18080" y="13199"/>
                    <a:pt x="13199" y="18080"/>
                    <a:pt x="13199" y="24099"/>
                  </a:cubicBezTo>
                  <a:lnTo>
                    <a:pt x="13199" y="83532"/>
                  </a:lnTo>
                  <a:cubicBezTo>
                    <a:pt x="13199" y="96233"/>
                    <a:pt x="23501" y="106534"/>
                    <a:pt x="36202" y="106534"/>
                  </a:cubicBezTo>
                  <a:lnTo>
                    <a:pt x="36554" y="106534"/>
                  </a:lnTo>
                  <a:cubicBezTo>
                    <a:pt x="46075" y="106376"/>
                    <a:pt x="54569" y="100504"/>
                    <a:pt x="58072" y="91651"/>
                  </a:cubicBezTo>
                  <a:cubicBezTo>
                    <a:pt x="66302" y="72192"/>
                    <a:pt x="88747" y="63088"/>
                    <a:pt x="108206" y="71318"/>
                  </a:cubicBezTo>
                  <a:cubicBezTo>
                    <a:pt x="117375" y="75190"/>
                    <a:pt x="124667" y="82488"/>
                    <a:pt x="128539" y="91651"/>
                  </a:cubicBezTo>
                  <a:cubicBezTo>
                    <a:pt x="132047" y="100504"/>
                    <a:pt x="140542" y="106376"/>
                    <a:pt x="150063" y="106534"/>
                  </a:cubicBezTo>
                  <a:lnTo>
                    <a:pt x="150415" y="106534"/>
                  </a:lnTo>
                  <a:cubicBezTo>
                    <a:pt x="163116" y="106534"/>
                    <a:pt x="173417" y="96233"/>
                    <a:pt x="173417" y="83532"/>
                  </a:cubicBezTo>
                  <a:lnTo>
                    <a:pt x="173417" y="24094"/>
                  </a:lnTo>
                  <a:cubicBezTo>
                    <a:pt x="173417" y="18080"/>
                    <a:pt x="168536" y="13199"/>
                    <a:pt x="162517" y="13199"/>
                  </a:cubicBezTo>
                  <a:cubicBezTo>
                    <a:pt x="162517" y="13199"/>
                    <a:pt x="162517" y="13199"/>
                    <a:pt x="162517" y="13199"/>
                  </a:cubicBezTo>
                  <a:close/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6A570B36-F41B-4996-91F5-719446504A57}"/>
                </a:ext>
              </a:extLst>
            </p:cNvPr>
            <p:cNvSpPr/>
            <p:nvPr/>
          </p:nvSpPr>
          <p:spPr bwMode="gray">
            <a:xfrm>
              <a:off x="7862561" y="4097237"/>
              <a:ext cx="70145" cy="450095"/>
            </a:xfrm>
            <a:custGeom>
              <a:avLst/>
              <a:gdLst>
                <a:gd name="connsiteX0" fmla="*/ 38108 w 70396"/>
                <a:gd name="connsiteY0" fmla="*/ 441899 h 451714"/>
                <a:gd name="connsiteX1" fmla="*/ 38108 w 70396"/>
                <a:gd name="connsiteY1" fmla="*/ 441899 h 451714"/>
                <a:gd name="connsiteX2" fmla="*/ 62249 w 70396"/>
                <a:gd name="connsiteY2" fmla="*/ 417630 h 451714"/>
                <a:gd name="connsiteX3" fmla="*/ 61668 w 70396"/>
                <a:gd name="connsiteY3" fmla="*/ 13199 h 451714"/>
                <a:gd name="connsiteX4" fmla="*/ 13199 w 70396"/>
                <a:gd name="connsiteY4" fmla="*/ 13393 h 451714"/>
                <a:gd name="connsiteX5" fmla="*/ 13780 w 70396"/>
                <a:gd name="connsiteY5" fmla="*/ 417695 h 451714"/>
                <a:gd name="connsiteX6" fmla="*/ 38044 w 70396"/>
                <a:gd name="connsiteY6" fmla="*/ 441899 h 451714"/>
                <a:gd name="connsiteX7" fmla="*/ 38108 w 70396"/>
                <a:gd name="connsiteY7" fmla="*/ 441899 h 451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396" h="451714">
                  <a:moveTo>
                    <a:pt x="38108" y="441899"/>
                  </a:moveTo>
                  <a:lnTo>
                    <a:pt x="38108" y="441899"/>
                  </a:lnTo>
                  <a:cubicBezTo>
                    <a:pt x="51472" y="441841"/>
                    <a:pt x="62266" y="430988"/>
                    <a:pt x="62249" y="417630"/>
                  </a:cubicBezTo>
                  <a:lnTo>
                    <a:pt x="61668" y="13199"/>
                  </a:lnTo>
                  <a:lnTo>
                    <a:pt x="13199" y="13393"/>
                  </a:lnTo>
                  <a:lnTo>
                    <a:pt x="13780" y="417695"/>
                  </a:lnTo>
                  <a:cubicBezTo>
                    <a:pt x="13798" y="431082"/>
                    <a:pt x="24662" y="441917"/>
                    <a:pt x="38044" y="441899"/>
                  </a:cubicBezTo>
                  <a:cubicBezTo>
                    <a:pt x="38067" y="441899"/>
                    <a:pt x="38091" y="441899"/>
                    <a:pt x="38108" y="441899"/>
                  </a:cubicBezTo>
                  <a:close/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6994E6AC-7ED6-4AE1-8696-682670136284}"/>
                </a:ext>
              </a:extLst>
            </p:cNvPr>
            <p:cNvSpPr/>
            <p:nvPr/>
          </p:nvSpPr>
          <p:spPr bwMode="gray">
            <a:xfrm>
              <a:off x="7862561" y="3997660"/>
              <a:ext cx="70145" cy="122754"/>
            </a:xfrm>
            <a:custGeom>
              <a:avLst/>
              <a:gdLst>
                <a:gd name="connsiteX0" fmla="*/ 37434 w 70396"/>
                <a:gd name="connsiteY0" fmla="*/ 13199 h 123194"/>
                <a:gd name="connsiteX1" fmla="*/ 37434 w 70396"/>
                <a:gd name="connsiteY1" fmla="*/ 13199 h 123194"/>
                <a:gd name="connsiteX2" fmla="*/ 61668 w 70396"/>
                <a:gd name="connsiteY2" fmla="*/ 37433 h 123194"/>
                <a:gd name="connsiteX3" fmla="*/ 61668 w 70396"/>
                <a:gd name="connsiteY3" fmla="*/ 37433 h 123194"/>
                <a:gd name="connsiteX4" fmla="*/ 61668 w 70396"/>
                <a:gd name="connsiteY4" fmla="*/ 113134 h 123194"/>
                <a:gd name="connsiteX5" fmla="*/ 13199 w 70396"/>
                <a:gd name="connsiteY5" fmla="*/ 113134 h 123194"/>
                <a:gd name="connsiteX6" fmla="*/ 13199 w 70396"/>
                <a:gd name="connsiteY6" fmla="*/ 37433 h 123194"/>
                <a:gd name="connsiteX7" fmla="*/ 37434 w 70396"/>
                <a:gd name="connsiteY7" fmla="*/ 13199 h 123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396" h="123194">
                  <a:moveTo>
                    <a:pt x="37434" y="13199"/>
                  </a:moveTo>
                  <a:lnTo>
                    <a:pt x="37434" y="13199"/>
                  </a:lnTo>
                  <a:cubicBezTo>
                    <a:pt x="50821" y="13199"/>
                    <a:pt x="61668" y="24052"/>
                    <a:pt x="61668" y="37433"/>
                  </a:cubicBezTo>
                  <a:cubicBezTo>
                    <a:pt x="61668" y="37433"/>
                    <a:pt x="61668" y="37433"/>
                    <a:pt x="61668" y="37433"/>
                  </a:cubicBezTo>
                  <a:lnTo>
                    <a:pt x="61668" y="113134"/>
                  </a:lnTo>
                  <a:lnTo>
                    <a:pt x="13199" y="113134"/>
                  </a:lnTo>
                  <a:lnTo>
                    <a:pt x="13199" y="37433"/>
                  </a:lnTo>
                  <a:cubicBezTo>
                    <a:pt x="13205" y="24052"/>
                    <a:pt x="24052" y="13199"/>
                    <a:pt x="37434" y="13199"/>
                  </a:cubicBezTo>
                  <a:close/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CB7146F4-EC2F-4CAE-9E93-827562124478}"/>
                </a:ext>
              </a:extLst>
            </p:cNvPr>
            <p:cNvSpPr/>
            <p:nvPr/>
          </p:nvSpPr>
          <p:spPr bwMode="gray">
            <a:xfrm>
              <a:off x="7886995" y="4524494"/>
              <a:ext cx="23382" cy="75990"/>
            </a:xfrm>
            <a:custGeom>
              <a:avLst/>
              <a:gdLst>
                <a:gd name="connsiteX0" fmla="*/ 13200 w 23465"/>
                <a:gd name="connsiteY0" fmla="*/ 13199 h 76263"/>
                <a:gd name="connsiteX1" fmla="*/ 13200 w 23465"/>
                <a:gd name="connsiteY1" fmla="*/ 65440 h 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465" h="76263">
                  <a:moveTo>
                    <a:pt x="13200" y="13199"/>
                  </a:moveTo>
                  <a:lnTo>
                    <a:pt x="13200" y="65440"/>
                  </a:lnTo>
                </a:path>
              </a:pathLst>
            </a:custGeom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011EEB81-9D2E-4EC1-908C-0303A6C2E991}"/>
                </a:ext>
              </a:extLst>
            </p:cNvPr>
            <p:cNvSpPr/>
            <p:nvPr/>
          </p:nvSpPr>
          <p:spPr bwMode="gray">
            <a:xfrm>
              <a:off x="7294021" y="3997660"/>
              <a:ext cx="514395" cy="607921"/>
            </a:xfrm>
            <a:custGeom>
              <a:avLst/>
              <a:gdLst>
                <a:gd name="connsiteX0" fmla="*/ 456454 w 516244"/>
                <a:gd name="connsiteY0" fmla="*/ 13199 h 610107"/>
                <a:gd name="connsiteX1" fmla="*/ 507111 w 516244"/>
                <a:gd name="connsiteY1" fmla="*/ 13199 h 610107"/>
                <a:gd name="connsiteX2" fmla="*/ 507111 w 516244"/>
                <a:gd name="connsiteY2" fmla="*/ 484889 h 610107"/>
                <a:gd name="connsiteX3" fmla="*/ 392528 w 516244"/>
                <a:gd name="connsiteY3" fmla="*/ 599471 h 610107"/>
                <a:gd name="connsiteX4" fmla="*/ 13199 w 516244"/>
                <a:gd name="connsiteY4" fmla="*/ 599471 h 610107"/>
                <a:gd name="connsiteX5" fmla="*/ 13199 w 516244"/>
                <a:gd name="connsiteY5" fmla="*/ 548815 h 61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6244" h="610107">
                  <a:moveTo>
                    <a:pt x="456454" y="13199"/>
                  </a:moveTo>
                  <a:lnTo>
                    <a:pt x="507111" y="13199"/>
                  </a:lnTo>
                  <a:lnTo>
                    <a:pt x="507111" y="484889"/>
                  </a:lnTo>
                  <a:cubicBezTo>
                    <a:pt x="507111" y="548170"/>
                    <a:pt x="455809" y="599471"/>
                    <a:pt x="392528" y="599471"/>
                  </a:cubicBezTo>
                  <a:lnTo>
                    <a:pt x="13199" y="599471"/>
                  </a:lnTo>
                  <a:lnTo>
                    <a:pt x="13199" y="548815"/>
                  </a:lnTo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4D27C84B-9751-4E28-9227-32C231670AEB}"/>
                </a:ext>
              </a:extLst>
            </p:cNvPr>
            <p:cNvSpPr/>
            <p:nvPr/>
          </p:nvSpPr>
          <p:spPr bwMode="gray">
            <a:xfrm>
              <a:off x="7252676" y="3949295"/>
              <a:ext cx="508549" cy="607921"/>
            </a:xfrm>
            <a:custGeom>
              <a:avLst/>
              <a:gdLst>
                <a:gd name="connsiteX0" fmla="*/ 138571 w 510378"/>
                <a:gd name="connsiteY0" fmla="*/ 13199 h 610107"/>
                <a:gd name="connsiteX1" fmla="*/ 13199 w 510378"/>
                <a:gd name="connsiteY1" fmla="*/ 13199 h 610107"/>
                <a:gd name="connsiteX2" fmla="*/ 13199 w 510378"/>
                <a:gd name="connsiteY2" fmla="*/ 597354 h 610107"/>
                <a:gd name="connsiteX3" fmla="*/ 394505 w 510378"/>
                <a:gd name="connsiteY3" fmla="*/ 597354 h 610107"/>
                <a:gd name="connsiteX4" fmla="*/ 426283 w 510378"/>
                <a:gd name="connsiteY4" fmla="*/ 565575 h 610107"/>
                <a:gd name="connsiteX5" fmla="*/ 426283 w 510378"/>
                <a:gd name="connsiteY5" fmla="*/ 525690 h 610107"/>
                <a:gd name="connsiteX6" fmla="*/ 466169 w 510378"/>
                <a:gd name="connsiteY6" fmla="*/ 525690 h 610107"/>
                <a:gd name="connsiteX7" fmla="*/ 497947 w 510378"/>
                <a:gd name="connsiteY7" fmla="*/ 493911 h 610107"/>
                <a:gd name="connsiteX8" fmla="*/ 497947 w 510378"/>
                <a:gd name="connsiteY8" fmla="*/ 13199 h 610107"/>
                <a:gd name="connsiteX9" fmla="*/ 372576 w 510378"/>
                <a:gd name="connsiteY9" fmla="*/ 13199 h 61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0378" h="610107">
                  <a:moveTo>
                    <a:pt x="138571" y="13199"/>
                  </a:moveTo>
                  <a:lnTo>
                    <a:pt x="13199" y="13199"/>
                  </a:lnTo>
                  <a:lnTo>
                    <a:pt x="13199" y="597354"/>
                  </a:lnTo>
                  <a:lnTo>
                    <a:pt x="394505" y="597354"/>
                  </a:lnTo>
                  <a:cubicBezTo>
                    <a:pt x="412057" y="597354"/>
                    <a:pt x="426283" y="583128"/>
                    <a:pt x="426283" y="565575"/>
                  </a:cubicBezTo>
                  <a:lnTo>
                    <a:pt x="426283" y="525690"/>
                  </a:lnTo>
                  <a:lnTo>
                    <a:pt x="466169" y="525690"/>
                  </a:lnTo>
                  <a:cubicBezTo>
                    <a:pt x="483721" y="525690"/>
                    <a:pt x="497947" y="511464"/>
                    <a:pt x="497947" y="493911"/>
                  </a:cubicBezTo>
                  <a:lnTo>
                    <a:pt x="497947" y="13199"/>
                  </a:lnTo>
                  <a:lnTo>
                    <a:pt x="372576" y="13199"/>
                  </a:lnTo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FBC71F7A-F48E-4566-9647-A23DAC7B8E3F}"/>
                </a:ext>
              </a:extLst>
            </p:cNvPr>
            <p:cNvSpPr/>
            <p:nvPr/>
          </p:nvSpPr>
          <p:spPr bwMode="gray">
            <a:xfrm>
              <a:off x="7379849" y="4278221"/>
              <a:ext cx="251352" cy="64300"/>
            </a:xfrm>
            <a:custGeom>
              <a:avLst/>
              <a:gdLst>
                <a:gd name="connsiteX0" fmla="*/ 242694 w 252255"/>
                <a:gd name="connsiteY0" fmla="*/ 13199 h 64530"/>
                <a:gd name="connsiteX1" fmla="*/ 242694 w 252255"/>
                <a:gd name="connsiteY1" fmla="*/ 56470 h 64530"/>
                <a:gd name="connsiteX2" fmla="*/ 13199 w 252255"/>
                <a:gd name="connsiteY2" fmla="*/ 56470 h 64530"/>
                <a:gd name="connsiteX3" fmla="*/ 13199 w 252255"/>
                <a:gd name="connsiteY3" fmla="*/ 13199 h 64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255" h="64530">
                  <a:moveTo>
                    <a:pt x="242694" y="13199"/>
                  </a:moveTo>
                  <a:lnTo>
                    <a:pt x="242694" y="56470"/>
                  </a:lnTo>
                  <a:lnTo>
                    <a:pt x="13199" y="56470"/>
                  </a:lnTo>
                  <a:lnTo>
                    <a:pt x="13199" y="13199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cxnSp>
        <p:nvCxnSpPr>
          <p:cNvPr id="73" name="Pfeil 3">
            <a:extLst>
              <a:ext uri="{FF2B5EF4-FFF2-40B4-BE49-F238E27FC236}">
                <a16:creationId xmlns:a16="http://schemas.microsoft.com/office/drawing/2014/main" id="{E575C972-574D-4A23-A625-2948C09DD2C8}"/>
              </a:ext>
            </a:extLst>
          </p:cNvPr>
          <p:cNvCxnSpPr>
            <a:cxnSpLocks noChangeAspect="1"/>
          </p:cNvCxnSpPr>
          <p:nvPr/>
        </p:nvCxnSpPr>
        <p:spPr bwMode="gray">
          <a:xfrm rot="5400000" flipH="1" flipV="1">
            <a:off x="6067427" y="2113522"/>
            <a:ext cx="0" cy="346985"/>
          </a:xfrm>
          <a:prstGeom prst="straightConnector1">
            <a:avLst/>
          </a:prstGeom>
          <a:ln w="19050">
            <a:solidFill>
              <a:srgbClr val="DCE0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5C2DB6DC-6A76-45C3-99BA-B25B4B554D2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345125" y="1981013"/>
            <a:ext cx="491326" cy="612000"/>
            <a:chOff x="6316550" y="1981013"/>
            <a:chExt cx="491326" cy="612000"/>
          </a:xfrm>
        </p:grpSpPr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D1A9E645-3430-4DA4-8D60-326A3BFDBAAB}"/>
                </a:ext>
              </a:extLst>
            </p:cNvPr>
            <p:cNvSpPr/>
            <p:nvPr/>
          </p:nvSpPr>
          <p:spPr bwMode="gray">
            <a:xfrm>
              <a:off x="6316550" y="1981013"/>
              <a:ext cx="491326" cy="612000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59" name="Gruppieren 58">
              <a:extLst>
                <a:ext uri="{FF2B5EF4-FFF2-40B4-BE49-F238E27FC236}">
                  <a16:creationId xmlns:a16="http://schemas.microsoft.com/office/drawing/2014/main" id="{57557B1C-F184-4E1F-8F9B-73D9D61A414D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415074" y="2090174"/>
              <a:ext cx="294279" cy="317478"/>
              <a:chOff x="10124967" y="4060948"/>
              <a:chExt cx="729581" cy="787100"/>
            </a:xfrm>
          </p:grpSpPr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4D5EB7D7-3F20-46EA-B93B-C227588A4C83}"/>
                  </a:ext>
                </a:extLst>
              </p:cNvPr>
              <p:cNvSpPr/>
              <p:nvPr/>
            </p:nvSpPr>
            <p:spPr bwMode="gray">
              <a:xfrm>
                <a:off x="10364124" y="4060948"/>
                <a:ext cx="490424" cy="787100"/>
              </a:xfrm>
              <a:custGeom>
                <a:avLst/>
                <a:gdLst>
                  <a:gd name="connsiteX0" fmla="*/ 19140 w 659736"/>
                  <a:gd name="connsiteY0" fmla="*/ 1045397 h 1058836"/>
                  <a:gd name="connsiteX1" fmla="*/ 262673 w 659736"/>
                  <a:gd name="connsiteY1" fmla="*/ 1045397 h 1058836"/>
                  <a:gd name="connsiteX2" fmla="*/ 547744 w 659736"/>
                  <a:gd name="connsiteY2" fmla="*/ 1045397 h 1058836"/>
                  <a:gd name="connsiteX3" fmla="*/ 634894 w 659736"/>
                  <a:gd name="connsiteY3" fmla="*/ 907748 h 1058836"/>
                  <a:gd name="connsiteX4" fmla="*/ 393806 w 659736"/>
                  <a:gd name="connsiteY4" fmla="*/ 395434 h 1058836"/>
                  <a:gd name="connsiteX5" fmla="*/ 373443 w 659736"/>
                  <a:gd name="connsiteY5" fmla="*/ 305026 h 1058836"/>
                  <a:gd name="connsiteX6" fmla="*/ 373443 w 659736"/>
                  <a:gd name="connsiteY6" fmla="*/ 105476 h 1058836"/>
                  <a:gd name="connsiteX7" fmla="*/ 373443 w 659736"/>
                  <a:gd name="connsiteY7" fmla="*/ 105476 h 1058836"/>
                  <a:gd name="connsiteX8" fmla="*/ 407652 w 659736"/>
                  <a:gd name="connsiteY8" fmla="*/ 71268 h 1058836"/>
                  <a:gd name="connsiteX9" fmla="*/ 407652 w 659736"/>
                  <a:gd name="connsiteY9" fmla="*/ 52534 h 1058836"/>
                  <a:gd name="connsiteX10" fmla="*/ 373443 w 659736"/>
                  <a:gd name="connsiteY10" fmla="*/ 18326 h 1058836"/>
                  <a:gd name="connsiteX11" fmla="*/ 151902 w 659736"/>
                  <a:gd name="connsiteY11" fmla="*/ 18326 h 1058836"/>
                  <a:gd name="connsiteX12" fmla="*/ 117694 w 659736"/>
                  <a:gd name="connsiteY12" fmla="*/ 52534 h 1058836"/>
                  <a:gd name="connsiteX13" fmla="*/ 117694 w 659736"/>
                  <a:gd name="connsiteY13" fmla="*/ 71268 h 1058836"/>
                  <a:gd name="connsiteX14" fmla="*/ 151902 w 659736"/>
                  <a:gd name="connsiteY14" fmla="*/ 105476 h 1058836"/>
                  <a:gd name="connsiteX15" fmla="*/ 151902 w 659736"/>
                  <a:gd name="connsiteY15" fmla="*/ 105476 h 1058836"/>
                  <a:gd name="connsiteX16" fmla="*/ 151902 w 659736"/>
                  <a:gd name="connsiteY16" fmla="*/ 305026 h 1058836"/>
                  <a:gd name="connsiteX17" fmla="*/ 131540 w 659736"/>
                  <a:gd name="connsiteY17" fmla="*/ 395434 h 1058836"/>
                  <a:gd name="connsiteX18" fmla="*/ 18326 w 659736"/>
                  <a:gd name="connsiteY18" fmla="*/ 635709 h 1058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9736" h="1058836">
                    <a:moveTo>
                      <a:pt x="19140" y="1045397"/>
                    </a:moveTo>
                    <a:lnTo>
                      <a:pt x="262673" y="1045397"/>
                    </a:lnTo>
                    <a:lnTo>
                      <a:pt x="547744" y="1045397"/>
                    </a:lnTo>
                    <a:cubicBezTo>
                      <a:pt x="618605" y="1045397"/>
                      <a:pt x="665845" y="971279"/>
                      <a:pt x="634894" y="907748"/>
                    </a:cubicBezTo>
                    <a:lnTo>
                      <a:pt x="393806" y="395434"/>
                    </a:lnTo>
                    <a:cubicBezTo>
                      <a:pt x="380774" y="366927"/>
                      <a:pt x="373443" y="335977"/>
                      <a:pt x="373443" y="305026"/>
                    </a:cubicBezTo>
                    <a:lnTo>
                      <a:pt x="373443" y="105476"/>
                    </a:lnTo>
                    <a:lnTo>
                      <a:pt x="373443" y="105476"/>
                    </a:lnTo>
                    <a:cubicBezTo>
                      <a:pt x="392177" y="105476"/>
                      <a:pt x="407652" y="90001"/>
                      <a:pt x="407652" y="71268"/>
                    </a:cubicBezTo>
                    <a:lnTo>
                      <a:pt x="407652" y="52534"/>
                    </a:lnTo>
                    <a:cubicBezTo>
                      <a:pt x="407652" y="33801"/>
                      <a:pt x="392177" y="18326"/>
                      <a:pt x="373443" y="18326"/>
                    </a:cubicBezTo>
                    <a:lnTo>
                      <a:pt x="151902" y="18326"/>
                    </a:lnTo>
                    <a:cubicBezTo>
                      <a:pt x="133169" y="18326"/>
                      <a:pt x="117694" y="33801"/>
                      <a:pt x="117694" y="52534"/>
                    </a:cubicBezTo>
                    <a:lnTo>
                      <a:pt x="117694" y="71268"/>
                    </a:lnTo>
                    <a:cubicBezTo>
                      <a:pt x="117694" y="90001"/>
                      <a:pt x="133169" y="105476"/>
                      <a:pt x="151902" y="105476"/>
                    </a:cubicBezTo>
                    <a:lnTo>
                      <a:pt x="151902" y="105476"/>
                    </a:lnTo>
                    <a:lnTo>
                      <a:pt x="151902" y="305026"/>
                    </a:lnTo>
                    <a:cubicBezTo>
                      <a:pt x="151902" y="336791"/>
                      <a:pt x="144572" y="367742"/>
                      <a:pt x="131540" y="395434"/>
                    </a:cubicBezTo>
                    <a:lnTo>
                      <a:pt x="18326" y="635709"/>
                    </a:lnTo>
                  </a:path>
                </a:pathLst>
              </a:custGeom>
              <a:noFill/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AAA386C8-7076-48F6-8FD7-A5E593DDA044}"/>
                  </a:ext>
                </a:extLst>
              </p:cNvPr>
              <p:cNvSpPr/>
              <p:nvPr/>
            </p:nvSpPr>
            <p:spPr bwMode="gray">
              <a:xfrm>
                <a:off x="10568165" y="4125732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C0E07993-42B5-4617-8F65-34C73182C25F}"/>
                  </a:ext>
                </a:extLst>
              </p:cNvPr>
              <p:cNvSpPr/>
              <p:nvPr/>
            </p:nvSpPr>
            <p:spPr bwMode="gray">
              <a:xfrm>
                <a:off x="10586934" y="4169931"/>
                <a:ext cx="66601" cy="24219"/>
              </a:xfrm>
              <a:custGeom>
                <a:avLst/>
                <a:gdLst>
                  <a:gd name="connsiteX0" fmla="*/ 73711 w 89593"/>
                  <a:gd name="connsiteY0" fmla="*/ 18326 h 32579"/>
                  <a:gd name="connsiteX1" fmla="*/ 18326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73711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F9996312-24BE-4943-9D11-ED192BE31D45}"/>
                  </a:ext>
                </a:extLst>
              </p:cNvPr>
              <p:cNvSpPr/>
              <p:nvPr/>
            </p:nvSpPr>
            <p:spPr bwMode="gray">
              <a:xfrm>
                <a:off x="10568165" y="4214735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FD0F6783-6C69-4BE1-8790-B2297E9F9D76}"/>
                  </a:ext>
                </a:extLst>
              </p:cNvPr>
              <p:cNvSpPr/>
              <p:nvPr/>
            </p:nvSpPr>
            <p:spPr bwMode="gray">
              <a:xfrm>
                <a:off x="10568165" y="4303738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BC9C8C97-0035-4E04-9421-77B7572E22D7}"/>
                  </a:ext>
                </a:extLst>
              </p:cNvPr>
              <p:cNvSpPr/>
              <p:nvPr/>
            </p:nvSpPr>
            <p:spPr bwMode="gray">
              <a:xfrm>
                <a:off x="10586934" y="4258934"/>
                <a:ext cx="66601" cy="24219"/>
              </a:xfrm>
              <a:custGeom>
                <a:avLst/>
                <a:gdLst>
                  <a:gd name="connsiteX0" fmla="*/ 73711 w 89593"/>
                  <a:gd name="connsiteY0" fmla="*/ 18326 h 32579"/>
                  <a:gd name="connsiteX1" fmla="*/ 18326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73711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60C94EAD-40AA-415E-A356-01F85874E883}"/>
                  </a:ext>
                </a:extLst>
              </p:cNvPr>
              <p:cNvSpPr/>
              <p:nvPr/>
            </p:nvSpPr>
            <p:spPr bwMode="gray">
              <a:xfrm>
                <a:off x="10150396" y="4436940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69196CA1-357B-4E88-8A72-C8738EDD0963}"/>
                  </a:ext>
                </a:extLst>
              </p:cNvPr>
              <p:cNvSpPr/>
              <p:nvPr/>
            </p:nvSpPr>
            <p:spPr bwMode="gray">
              <a:xfrm>
                <a:off x="10150396" y="4392136"/>
                <a:ext cx="66601" cy="24219"/>
              </a:xfrm>
              <a:custGeom>
                <a:avLst/>
                <a:gdLst>
                  <a:gd name="connsiteX0" fmla="*/ 18326 w 89593"/>
                  <a:gd name="connsiteY0" fmla="*/ 18326 h 32579"/>
                  <a:gd name="connsiteX1" fmla="*/ 73711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18326" y="18326"/>
                    </a:moveTo>
                    <a:lnTo>
                      <a:pt x="73711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38B72EE5-AB5C-431D-8183-FA956B0D0577}"/>
                  </a:ext>
                </a:extLst>
              </p:cNvPr>
              <p:cNvSpPr/>
              <p:nvPr/>
            </p:nvSpPr>
            <p:spPr bwMode="gray">
              <a:xfrm>
                <a:off x="10150396" y="4347937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C2FD152E-07B9-43FB-BDC3-887B39C60C2E}"/>
                  </a:ext>
                </a:extLst>
              </p:cNvPr>
              <p:cNvSpPr/>
              <p:nvPr/>
            </p:nvSpPr>
            <p:spPr bwMode="gray">
              <a:xfrm>
                <a:off x="10150396" y="4258934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2E0A19C6-102C-4299-8BEF-E5A0886D802D}"/>
                  </a:ext>
                </a:extLst>
              </p:cNvPr>
              <p:cNvSpPr/>
              <p:nvPr/>
            </p:nvSpPr>
            <p:spPr bwMode="gray">
              <a:xfrm>
                <a:off x="10150396" y="4303133"/>
                <a:ext cx="66601" cy="24219"/>
              </a:xfrm>
              <a:custGeom>
                <a:avLst/>
                <a:gdLst>
                  <a:gd name="connsiteX0" fmla="*/ 18326 w 89593"/>
                  <a:gd name="connsiteY0" fmla="*/ 18326 h 32579"/>
                  <a:gd name="connsiteX1" fmla="*/ 73711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18326" y="18326"/>
                    </a:moveTo>
                    <a:lnTo>
                      <a:pt x="73711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28AA9B79-07DE-475E-8EDB-50FDCC1110BB}"/>
                  </a:ext>
                </a:extLst>
              </p:cNvPr>
              <p:cNvSpPr/>
              <p:nvPr/>
            </p:nvSpPr>
            <p:spPr bwMode="gray">
              <a:xfrm>
                <a:off x="10124967" y="4194150"/>
                <a:ext cx="242185" cy="653898"/>
              </a:xfrm>
              <a:custGeom>
                <a:avLst/>
                <a:gdLst>
                  <a:gd name="connsiteX0" fmla="*/ 18326 w 325795"/>
                  <a:gd name="connsiteY0" fmla="*/ 51720 h 879648"/>
                  <a:gd name="connsiteX1" fmla="*/ 18326 w 325795"/>
                  <a:gd name="connsiteY1" fmla="*/ 72082 h 879648"/>
                  <a:gd name="connsiteX2" fmla="*/ 51720 w 325795"/>
                  <a:gd name="connsiteY2" fmla="*/ 105476 h 879648"/>
                  <a:gd name="connsiteX3" fmla="*/ 51720 w 325795"/>
                  <a:gd name="connsiteY3" fmla="*/ 105476 h 879648"/>
                  <a:gd name="connsiteX4" fmla="*/ 51720 w 325795"/>
                  <a:gd name="connsiteY4" fmla="*/ 768470 h 879648"/>
                  <a:gd name="connsiteX5" fmla="*/ 149459 w 325795"/>
                  <a:gd name="connsiteY5" fmla="*/ 866209 h 879648"/>
                  <a:gd name="connsiteX6" fmla="*/ 177151 w 325795"/>
                  <a:gd name="connsiteY6" fmla="*/ 866209 h 879648"/>
                  <a:gd name="connsiteX7" fmla="*/ 274890 w 325795"/>
                  <a:gd name="connsiteY7" fmla="*/ 768470 h 879648"/>
                  <a:gd name="connsiteX8" fmla="*/ 274890 w 325795"/>
                  <a:gd name="connsiteY8" fmla="*/ 105476 h 879648"/>
                  <a:gd name="connsiteX9" fmla="*/ 274890 w 325795"/>
                  <a:gd name="connsiteY9" fmla="*/ 105476 h 879648"/>
                  <a:gd name="connsiteX10" fmla="*/ 308284 w 325795"/>
                  <a:gd name="connsiteY10" fmla="*/ 72082 h 879648"/>
                  <a:gd name="connsiteX11" fmla="*/ 308284 w 325795"/>
                  <a:gd name="connsiteY11" fmla="*/ 51720 h 879648"/>
                  <a:gd name="connsiteX12" fmla="*/ 274890 w 325795"/>
                  <a:gd name="connsiteY12" fmla="*/ 18326 h 879648"/>
                  <a:gd name="connsiteX13" fmla="*/ 51720 w 325795"/>
                  <a:gd name="connsiteY13" fmla="*/ 18326 h 879648"/>
                  <a:gd name="connsiteX14" fmla="*/ 18326 w 325795"/>
                  <a:gd name="connsiteY14" fmla="*/ 51720 h 879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25795" h="879648">
                    <a:moveTo>
                      <a:pt x="18326" y="51720"/>
                    </a:moveTo>
                    <a:lnTo>
                      <a:pt x="18326" y="72082"/>
                    </a:lnTo>
                    <a:cubicBezTo>
                      <a:pt x="18326" y="90816"/>
                      <a:pt x="32987" y="105476"/>
                      <a:pt x="51720" y="105476"/>
                    </a:cubicBezTo>
                    <a:lnTo>
                      <a:pt x="51720" y="105476"/>
                    </a:lnTo>
                    <a:lnTo>
                      <a:pt x="51720" y="768470"/>
                    </a:lnTo>
                    <a:cubicBezTo>
                      <a:pt x="51720" y="822227"/>
                      <a:pt x="95702" y="866209"/>
                      <a:pt x="149459" y="866209"/>
                    </a:cubicBezTo>
                    <a:lnTo>
                      <a:pt x="177151" y="866209"/>
                    </a:lnTo>
                    <a:cubicBezTo>
                      <a:pt x="230908" y="866209"/>
                      <a:pt x="274890" y="822227"/>
                      <a:pt x="274890" y="768470"/>
                    </a:cubicBezTo>
                    <a:lnTo>
                      <a:pt x="274890" y="105476"/>
                    </a:lnTo>
                    <a:lnTo>
                      <a:pt x="274890" y="105476"/>
                    </a:lnTo>
                    <a:cubicBezTo>
                      <a:pt x="293623" y="105476"/>
                      <a:pt x="308284" y="90816"/>
                      <a:pt x="308284" y="72082"/>
                    </a:cubicBezTo>
                    <a:lnTo>
                      <a:pt x="308284" y="51720"/>
                    </a:lnTo>
                    <a:cubicBezTo>
                      <a:pt x="308284" y="32987"/>
                      <a:pt x="293623" y="18326"/>
                      <a:pt x="274890" y="18326"/>
                    </a:cubicBezTo>
                    <a:lnTo>
                      <a:pt x="51720" y="18326"/>
                    </a:lnTo>
                    <a:cubicBezTo>
                      <a:pt x="32987" y="18326"/>
                      <a:pt x="18326" y="33801"/>
                      <a:pt x="18326" y="51720"/>
                    </a:cubicBezTo>
                    <a:close/>
                  </a:path>
                </a:pathLst>
              </a:custGeom>
              <a:noFill/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2" name="Freihandform: Form 71">
                <a:extLst>
                  <a:ext uri="{FF2B5EF4-FFF2-40B4-BE49-F238E27FC236}">
                    <a16:creationId xmlns:a16="http://schemas.microsoft.com/office/drawing/2014/main" id="{29283C5E-C7FF-457D-93CF-8BA1AAA28C7D}"/>
                  </a:ext>
                </a:extLst>
              </p:cNvPr>
              <p:cNvSpPr/>
              <p:nvPr/>
            </p:nvSpPr>
            <p:spPr bwMode="gray">
              <a:xfrm>
                <a:off x="10364124" y="4535630"/>
                <a:ext cx="393550" cy="175584"/>
              </a:xfrm>
              <a:custGeom>
                <a:avLst/>
                <a:gdLst>
                  <a:gd name="connsiteX0" fmla="*/ 515979 w 529418"/>
                  <a:gd name="connsiteY0" fmla="*/ 18326 h 236201"/>
                  <a:gd name="connsiteX1" fmla="*/ 18326 w 529418"/>
                  <a:gd name="connsiteY1" fmla="*/ 222763 h 23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9418" h="236201">
                    <a:moveTo>
                      <a:pt x="515979" y="18326"/>
                    </a:moveTo>
                    <a:cubicBezTo>
                      <a:pt x="438602" y="106291"/>
                      <a:pt x="249641" y="198328"/>
                      <a:pt x="18326" y="222763"/>
                    </a:cubicBezTo>
                  </a:path>
                </a:pathLst>
              </a:custGeom>
              <a:noFill/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80" name="Gruppieren 79">
            <a:extLst>
              <a:ext uri="{FF2B5EF4-FFF2-40B4-BE49-F238E27FC236}">
                <a16:creationId xmlns:a16="http://schemas.microsoft.com/office/drawing/2014/main" id="{43975F33-8023-4222-9D3C-44171936A68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120882" y="4716836"/>
            <a:ext cx="570064" cy="640400"/>
            <a:chOff x="8719060" y="2519069"/>
            <a:chExt cx="1008983" cy="1133475"/>
          </a:xfrm>
        </p:grpSpPr>
        <p:grpSp>
          <p:nvGrpSpPr>
            <p:cNvPr id="81" name="Gruppieren 80">
              <a:extLst>
                <a:ext uri="{FF2B5EF4-FFF2-40B4-BE49-F238E27FC236}">
                  <a16:creationId xmlns:a16="http://schemas.microsoft.com/office/drawing/2014/main" id="{0B01B0D4-1140-4BFB-82C6-06EBD0562CE1}"/>
                </a:ext>
              </a:extLst>
            </p:cNvPr>
            <p:cNvGrpSpPr/>
            <p:nvPr/>
          </p:nvGrpSpPr>
          <p:grpSpPr bwMode="gray">
            <a:xfrm>
              <a:off x="8719060" y="2519069"/>
              <a:ext cx="1008983" cy="1133475"/>
              <a:chOff x="8719060" y="2519069"/>
              <a:chExt cx="1008983" cy="1133475"/>
            </a:xfrm>
          </p:grpSpPr>
          <p:sp>
            <p:nvSpPr>
              <p:cNvPr id="85" name="Freihandform: Form 84">
                <a:extLst>
                  <a:ext uri="{FF2B5EF4-FFF2-40B4-BE49-F238E27FC236}">
                    <a16:creationId xmlns:a16="http://schemas.microsoft.com/office/drawing/2014/main" id="{9367C612-96BC-4416-B375-C0D0DBBED677}"/>
                  </a:ext>
                </a:extLst>
              </p:cNvPr>
              <p:cNvSpPr/>
              <p:nvPr/>
            </p:nvSpPr>
            <p:spPr bwMode="gray">
              <a:xfrm>
                <a:off x="8719060" y="2519069"/>
                <a:ext cx="1008983" cy="1133475"/>
              </a:xfrm>
              <a:custGeom>
                <a:avLst/>
                <a:gdLst>
                  <a:gd name="connsiteX0" fmla="*/ 692182 w 1008983"/>
                  <a:gd name="connsiteY0" fmla="*/ 747332 h 1133475"/>
                  <a:gd name="connsiteX1" fmla="*/ 630460 w 1008983"/>
                  <a:gd name="connsiteY1" fmla="*/ 747332 h 1133475"/>
                  <a:gd name="connsiteX2" fmla="*/ 630460 w 1008983"/>
                  <a:gd name="connsiteY2" fmla="*/ 684086 h 1133475"/>
                  <a:gd name="connsiteX3" fmla="*/ 814388 w 1008983"/>
                  <a:gd name="connsiteY3" fmla="*/ 426149 h 1133475"/>
                  <a:gd name="connsiteX4" fmla="*/ 882206 w 1008983"/>
                  <a:gd name="connsiteY4" fmla="*/ 350139 h 1133475"/>
                  <a:gd name="connsiteX5" fmla="*/ 813816 w 1008983"/>
                  <a:gd name="connsiteY5" fmla="*/ 274034 h 1133475"/>
                  <a:gd name="connsiteX6" fmla="*/ 512064 w 1008983"/>
                  <a:gd name="connsiteY6" fmla="*/ 0 h 1133475"/>
                  <a:gd name="connsiteX7" fmla="*/ 210407 w 1008983"/>
                  <a:gd name="connsiteY7" fmla="*/ 274034 h 1133475"/>
                  <a:gd name="connsiteX8" fmla="*/ 142018 w 1008983"/>
                  <a:gd name="connsiteY8" fmla="*/ 350139 h 1133475"/>
                  <a:gd name="connsiteX9" fmla="*/ 209836 w 1008983"/>
                  <a:gd name="connsiteY9" fmla="*/ 426149 h 1133475"/>
                  <a:gd name="connsiteX10" fmla="*/ 397955 w 1008983"/>
                  <a:gd name="connsiteY10" fmla="*/ 685705 h 1133475"/>
                  <a:gd name="connsiteX11" fmla="*/ 397955 w 1008983"/>
                  <a:gd name="connsiteY11" fmla="*/ 747332 h 1133475"/>
                  <a:gd name="connsiteX12" fmla="*/ 316801 w 1008983"/>
                  <a:gd name="connsiteY12" fmla="*/ 747332 h 1133475"/>
                  <a:gd name="connsiteX13" fmla="*/ 0 w 1008983"/>
                  <a:gd name="connsiteY13" fmla="*/ 1064133 h 1133475"/>
                  <a:gd name="connsiteX14" fmla="*/ 0 w 1008983"/>
                  <a:gd name="connsiteY14" fmla="*/ 1133475 h 1133475"/>
                  <a:gd name="connsiteX15" fmla="*/ 1008983 w 1008983"/>
                  <a:gd name="connsiteY15" fmla="*/ 1133475 h 1133475"/>
                  <a:gd name="connsiteX16" fmla="*/ 1008983 w 1008983"/>
                  <a:gd name="connsiteY16" fmla="*/ 1064133 h 1133475"/>
                  <a:gd name="connsiteX17" fmla="*/ 692182 w 1008983"/>
                  <a:gd name="connsiteY17" fmla="*/ 747332 h 1133475"/>
                  <a:gd name="connsiteX18" fmla="*/ 815245 w 1008983"/>
                  <a:gd name="connsiteY18" fmla="*/ 405003 h 1133475"/>
                  <a:gd name="connsiteX19" fmla="*/ 815245 w 1008983"/>
                  <a:gd name="connsiteY19" fmla="*/ 303086 h 1133475"/>
                  <a:gd name="connsiteX20" fmla="*/ 815245 w 1008983"/>
                  <a:gd name="connsiteY20" fmla="*/ 293465 h 1133475"/>
                  <a:gd name="connsiteX21" fmla="*/ 863251 w 1008983"/>
                  <a:gd name="connsiteY21" fmla="*/ 350139 h 1133475"/>
                  <a:gd name="connsiteX22" fmla="*/ 815245 w 1008983"/>
                  <a:gd name="connsiteY22" fmla="*/ 406813 h 1133475"/>
                  <a:gd name="connsiteX23" fmla="*/ 815245 w 1008983"/>
                  <a:gd name="connsiteY23" fmla="*/ 405003 h 1133475"/>
                  <a:gd name="connsiteX24" fmla="*/ 208979 w 1008983"/>
                  <a:gd name="connsiteY24" fmla="*/ 303086 h 1133475"/>
                  <a:gd name="connsiteX25" fmla="*/ 208979 w 1008983"/>
                  <a:gd name="connsiteY25" fmla="*/ 405003 h 1133475"/>
                  <a:gd name="connsiteX26" fmla="*/ 208979 w 1008983"/>
                  <a:gd name="connsiteY26" fmla="*/ 406813 h 1133475"/>
                  <a:gd name="connsiteX27" fmla="*/ 160973 w 1008983"/>
                  <a:gd name="connsiteY27" fmla="*/ 350139 h 1133475"/>
                  <a:gd name="connsiteX28" fmla="*/ 208979 w 1008983"/>
                  <a:gd name="connsiteY28" fmla="*/ 293465 h 1133475"/>
                  <a:gd name="connsiteX29" fmla="*/ 208979 w 1008983"/>
                  <a:gd name="connsiteY29" fmla="*/ 303086 h 1133475"/>
                  <a:gd name="connsiteX30" fmla="*/ 228029 w 1008983"/>
                  <a:gd name="connsiteY30" fmla="*/ 405003 h 1133475"/>
                  <a:gd name="connsiteX31" fmla="*/ 228029 w 1008983"/>
                  <a:gd name="connsiteY31" fmla="*/ 303086 h 1133475"/>
                  <a:gd name="connsiteX32" fmla="*/ 512064 w 1008983"/>
                  <a:gd name="connsiteY32" fmla="*/ 19050 h 1133475"/>
                  <a:gd name="connsiteX33" fmla="*/ 796100 w 1008983"/>
                  <a:gd name="connsiteY33" fmla="*/ 303086 h 1133475"/>
                  <a:gd name="connsiteX34" fmla="*/ 796100 w 1008983"/>
                  <a:gd name="connsiteY34" fmla="*/ 405003 h 1133475"/>
                  <a:gd name="connsiteX35" fmla="*/ 625697 w 1008983"/>
                  <a:gd name="connsiteY35" fmla="*/ 665226 h 1133475"/>
                  <a:gd name="connsiteX36" fmla="*/ 617411 w 1008983"/>
                  <a:gd name="connsiteY36" fmla="*/ 668560 h 1133475"/>
                  <a:gd name="connsiteX37" fmla="*/ 410909 w 1008983"/>
                  <a:gd name="connsiteY37" fmla="*/ 670179 h 1133475"/>
                  <a:gd name="connsiteX38" fmla="*/ 401384 w 1008983"/>
                  <a:gd name="connsiteY38" fmla="*/ 666464 h 1133475"/>
                  <a:gd name="connsiteX39" fmla="*/ 228029 w 1008983"/>
                  <a:gd name="connsiteY39" fmla="*/ 405003 h 1133475"/>
                  <a:gd name="connsiteX40" fmla="*/ 611410 w 1008983"/>
                  <a:gd name="connsiteY40" fmla="*/ 691325 h 1133475"/>
                  <a:gd name="connsiteX41" fmla="*/ 611410 w 1008983"/>
                  <a:gd name="connsiteY41" fmla="*/ 751237 h 1133475"/>
                  <a:gd name="connsiteX42" fmla="*/ 611219 w 1008983"/>
                  <a:gd name="connsiteY42" fmla="*/ 756476 h 1133475"/>
                  <a:gd name="connsiteX43" fmla="*/ 608457 w 1008983"/>
                  <a:gd name="connsiteY43" fmla="*/ 775430 h 1133475"/>
                  <a:gd name="connsiteX44" fmla="*/ 608457 w 1008983"/>
                  <a:gd name="connsiteY44" fmla="*/ 775430 h 1133475"/>
                  <a:gd name="connsiteX45" fmla="*/ 605885 w 1008983"/>
                  <a:gd name="connsiteY45" fmla="*/ 784003 h 1133475"/>
                  <a:gd name="connsiteX46" fmla="*/ 605504 w 1008983"/>
                  <a:gd name="connsiteY46" fmla="*/ 784955 h 1133475"/>
                  <a:gd name="connsiteX47" fmla="*/ 602552 w 1008983"/>
                  <a:gd name="connsiteY47" fmla="*/ 792194 h 1133475"/>
                  <a:gd name="connsiteX48" fmla="*/ 601504 w 1008983"/>
                  <a:gd name="connsiteY48" fmla="*/ 794290 h 1133475"/>
                  <a:gd name="connsiteX49" fmla="*/ 598551 w 1008983"/>
                  <a:gd name="connsiteY49" fmla="*/ 800005 h 1133475"/>
                  <a:gd name="connsiteX50" fmla="*/ 596551 w 1008983"/>
                  <a:gd name="connsiteY50" fmla="*/ 803243 h 1133475"/>
                  <a:gd name="connsiteX51" fmla="*/ 593789 w 1008983"/>
                  <a:gd name="connsiteY51" fmla="*/ 807434 h 1133475"/>
                  <a:gd name="connsiteX52" fmla="*/ 590741 w 1008983"/>
                  <a:gd name="connsiteY52" fmla="*/ 811530 h 1133475"/>
                  <a:gd name="connsiteX53" fmla="*/ 588455 w 1008983"/>
                  <a:gd name="connsiteY53" fmla="*/ 814483 h 1133475"/>
                  <a:gd name="connsiteX54" fmla="*/ 584168 w 1008983"/>
                  <a:gd name="connsiteY54" fmla="*/ 819150 h 1133475"/>
                  <a:gd name="connsiteX55" fmla="*/ 582359 w 1008983"/>
                  <a:gd name="connsiteY55" fmla="*/ 821055 h 1133475"/>
                  <a:gd name="connsiteX56" fmla="*/ 577025 w 1008983"/>
                  <a:gd name="connsiteY56" fmla="*/ 825913 h 1133475"/>
                  <a:gd name="connsiteX57" fmla="*/ 575691 w 1008983"/>
                  <a:gd name="connsiteY57" fmla="*/ 827151 h 1133475"/>
                  <a:gd name="connsiteX58" fmla="*/ 569405 w 1008983"/>
                  <a:gd name="connsiteY58" fmla="*/ 831913 h 1133475"/>
                  <a:gd name="connsiteX59" fmla="*/ 568357 w 1008983"/>
                  <a:gd name="connsiteY59" fmla="*/ 832676 h 1133475"/>
                  <a:gd name="connsiteX60" fmla="*/ 561308 w 1008983"/>
                  <a:gd name="connsiteY60" fmla="*/ 836962 h 1133475"/>
                  <a:gd name="connsiteX61" fmla="*/ 560356 w 1008983"/>
                  <a:gd name="connsiteY61" fmla="*/ 837533 h 1133475"/>
                  <a:gd name="connsiteX62" fmla="*/ 552926 w 1008983"/>
                  <a:gd name="connsiteY62" fmla="*/ 841058 h 1133475"/>
                  <a:gd name="connsiteX63" fmla="*/ 551879 w 1008983"/>
                  <a:gd name="connsiteY63" fmla="*/ 841534 h 1133475"/>
                  <a:gd name="connsiteX64" fmla="*/ 544354 w 1008983"/>
                  <a:gd name="connsiteY64" fmla="*/ 844296 h 1133475"/>
                  <a:gd name="connsiteX65" fmla="*/ 542925 w 1008983"/>
                  <a:gd name="connsiteY65" fmla="*/ 844772 h 1133475"/>
                  <a:gd name="connsiteX66" fmla="*/ 535496 w 1008983"/>
                  <a:gd name="connsiteY66" fmla="*/ 846677 h 1133475"/>
                  <a:gd name="connsiteX67" fmla="*/ 533686 w 1008983"/>
                  <a:gd name="connsiteY67" fmla="*/ 847154 h 1133475"/>
                  <a:gd name="connsiteX68" fmla="*/ 526161 w 1008983"/>
                  <a:gd name="connsiteY68" fmla="*/ 848297 h 1133475"/>
                  <a:gd name="connsiteX69" fmla="*/ 524066 w 1008983"/>
                  <a:gd name="connsiteY69" fmla="*/ 848582 h 1133475"/>
                  <a:gd name="connsiteX70" fmla="*/ 514255 w 1008983"/>
                  <a:gd name="connsiteY70" fmla="*/ 849059 h 1133475"/>
                  <a:gd name="connsiteX71" fmla="*/ 504444 w 1008983"/>
                  <a:gd name="connsiteY71" fmla="*/ 848582 h 1133475"/>
                  <a:gd name="connsiteX72" fmla="*/ 502349 w 1008983"/>
                  <a:gd name="connsiteY72" fmla="*/ 848297 h 1133475"/>
                  <a:gd name="connsiteX73" fmla="*/ 494824 w 1008983"/>
                  <a:gd name="connsiteY73" fmla="*/ 847154 h 1133475"/>
                  <a:gd name="connsiteX74" fmla="*/ 493014 w 1008983"/>
                  <a:gd name="connsiteY74" fmla="*/ 846677 h 1133475"/>
                  <a:gd name="connsiteX75" fmla="*/ 485585 w 1008983"/>
                  <a:gd name="connsiteY75" fmla="*/ 844772 h 1133475"/>
                  <a:gd name="connsiteX76" fmla="*/ 484156 w 1008983"/>
                  <a:gd name="connsiteY76" fmla="*/ 844296 h 1133475"/>
                  <a:gd name="connsiteX77" fmla="*/ 476631 w 1008983"/>
                  <a:gd name="connsiteY77" fmla="*/ 841534 h 1133475"/>
                  <a:gd name="connsiteX78" fmla="*/ 475583 w 1008983"/>
                  <a:gd name="connsiteY78" fmla="*/ 841058 h 1133475"/>
                  <a:gd name="connsiteX79" fmla="*/ 468154 w 1008983"/>
                  <a:gd name="connsiteY79" fmla="*/ 837533 h 1133475"/>
                  <a:gd name="connsiteX80" fmla="*/ 467201 w 1008983"/>
                  <a:gd name="connsiteY80" fmla="*/ 836962 h 1133475"/>
                  <a:gd name="connsiteX81" fmla="*/ 460153 w 1008983"/>
                  <a:gd name="connsiteY81" fmla="*/ 832676 h 1133475"/>
                  <a:gd name="connsiteX82" fmla="*/ 459105 w 1008983"/>
                  <a:gd name="connsiteY82" fmla="*/ 831913 h 1133475"/>
                  <a:gd name="connsiteX83" fmla="*/ 452819 w 1008983"/>
                  <a:gd name="connsiteY83" fmla="*/ 827151 h 1133475"/>
                  <a:gd name="connsiteX84" fmla="*/ 451485 w 1008983"/>
                  <a:gd name="connsiteY84" fmla="*/ 825913 h 1133475"/>
                  <a:gd name="connsiteX85" fmla="*/ 446151 w 1008983"/>
                  <a:gd name="connsiteY85" fmla="*/ 821055 h 1133475"/>
                  <a:gd name="connsiteX86" fmla="*/ 444341 w 1008983"/>
                  <a:gd name="connsiteY86" fmla="*/ 819150 h 1133475"/>
                  <a:gd name="connsiteX87" fmla="*/ 440055 w 1008983"/>
                  <a:gd name="connsiteY87" fmla="*/ 814483 h 1133475"/>
                  <a:gd name="connsiteX88" fmla="*/ 437769 w 1008983"/>
                  <a:gd name="connsiteY88" fmla="*/ 811530 h 1133475"/>
                  <a:gd name="connsiteX89" fmla="*/ 434721 w 1008983"/>
                  <a:gd name="connsiteY89" fmla="*/ 807434 h 1133475"/>
                  <a:gd name="connsiteX90" fmla="*/ 431959 w 1008983"/>
                  <a:gd name="connsiteY90" fmla="*/ 803243 h 1133475"/>
                  <a:gd name="connsiteX91" fmla="*/ 429959 w 1008983"/>
                  <a:gd name="connsiteY91" fmla="*/ 800005 h 1133475"/>
                  <a:gd name="connsiteX92" fmla="*/ 427006 w 1008983"/>
                  <a:gd name="connsiteY92" fmla="*/ 794290 h 1133475"/>
                  <a:gd name="connsiteX93" fmla="*/ 425958 w 1008983"/>
                  <a:gd name="connsiteY93" fmla="*/ 792194 h 1133475"/>
                  <a:gd name="connsiteX94" fmla="*/ 423005 w 1008983"/>
                  <a:gd name="connsiteY94" fmla="*/ 784955 h 1133475"/>
                  <a:gd name="connsiteX95" fmla="*/ 422624 w 1008983"/>
                  <a:gd name="connsiteY95" fmla="*/ 784003 h 1133475"/>
                  <a:gd name="connsiteX96" fmla="*/ 420053 w 1008983"/>
                  <a:gd name="connsiteY96" fmla="*/ 775430 h 1133475"/>
                  <a:gd name="connsiteX97" fmla="*/ 420053 w 1008983"/>
                  <a:gd name="connsiteY97" fmla="*/ 775430 h 1133475"/>
                  <a:gd name="connsiteX98" fmla="*/ 417290 w 1008983"/>
                  <a:gd name="connsiteY98" fmla="*/ 756476 h 1133475"/>
                  <a:gd name="connsiteX99" fmla="*/ 417100 w 1008983"/>
                  <a:gd name="connsiteY99" fmla="*/ 751237 h 1133475"/>
                  <a:gd name="connsiteX100" fmla="*/ 417100 w 1008983"/>
                  <a:gd name="connsiteY100" fmla="*/ 692753 h 1133475"/>
                  <a:gd name="connsiteX101" fmla="*/ 489204 w 1008983"/>
                  <a:gd name="connsiteY101" fmla="*/ 707136 h 1133475"/>
                  <a:gd name="connsiteX102" fmla="*/ 490252 w 1008983"/>
                  <a:gd name="connsiteY102" fmla="*/ 707231 h 1133475"/>
                  <a:gd name="connsiteX103" fmla="*/ 512159 w 1008983"/>
                  <a:gd name="connsiteY103" fmla="*/ 708088 h 1133475"/>
                  <a:gd name="connsiteX104" fmla="*/ 611410 w 1008983"/>
                  <a:gd name="connsiteY104" fmla="*/ 691325 h 1133475"/>
                  <a:gd name="connsiteX105" fmla="*/ 989933 w 1008983"/>
                  <a:gd name="connsiteY105" fmla="*/ 1114425 h 1133475"/>
                  <a:gd name="connsiteX106" fmla="*/ 19050 w 1008983"/>
                  <a:gd name="connsiteY106" fmla="*/ 1114425 h 1133475"/>
                  <a:gd name="connsiteX107" fmla="*/ 19050 w 1008983"/>
                  <a:gd name="connsiteY107" fmla="*/ 1064133 h 1133475"/>
                  <a:gd name="connsiteX108" fmla="*/ 316801 w 1008983"/>
                  <a:gd name="connsiteY108" fmla="*/ 766382 h 1133475"/>
                  <a:gd name="connsiteX109" fmla="*/ 398907 w 1008983"/>
                  <a:gd name="connsiteY109" fmla="*/ 766382 h 1133475"/>
                  <a:gd name="connsiteX110" fmla="*/ 411194 w 1008983"/>
                  <a:gd name="connsiteY110" fmla="*/ 805815 h 1133475"/>
                  <a:gd name="connsiteX111" fmla="*/ 411671 w 1008983"/>
                  <a:gd name="connsiteY111" fmla="*/ 806768 h 1133475"/>
                  <a:gd name="connsiteX112" fmla="*/ 414242 w 1008983"/>
                  <a:gd name="connsiteY112" fmla="*/ 811149 h 1133475"/>
                  <a:gd name="connsiteX113" fmla="*/ 417386 w 1008983"/>
                  <a:gd name="connsiteY113" fmla="*/ 816388 h 1133475"/>
                  <a:gd name="connsiteX114" fmla="*/ 419386 w 1008983"/>
                  <a:gd name="connsiteY114" fmla="*/ 819150 h 1133475"/>
                  <a:gd name="connsiteX115" fmla="*/ 424053 w 1008983"/>
                  <a:gd name="connsiteY115" fmla="*/ 825341 h 1133475"/>
                  <a:gd name="connsiteX116" fmla="*/ 425768 w 1008983"/>
                  <a:gd name="connsiteY116" fmla="*/ 827342 h 1133475"/>
                  <a:gd name="connsiteX117" fmla="*/ 431483 w 1008983"/>
                  <a:gd name="connsiteY117" fmla="*/ 833628 h 1133475"/>
                  <a:gd name="connsiteX118" fmla="*/ 433102 w 1008983"/>
                  <a:gd name="connsiteY118" fmla="*/ 835247 h 1133475"/>
                  <a:gd name="connsiteX119" fmla="*/ 439579 w 1008983"/>
                  <a:gd name="connsiteY119" fmla="*/ 841153 h 1133475"/>
                  <a:gd name="connsiteX120" fmla="*/ 441293 w 1008983"/>
                  <a:gd name="connsiteY120" fmla="*/ 842486 h 1133475"/>
                  <a:gd name="connsiteX121" fmla="*/ 448342 w 1008983"/>
                  <a:gd name="connsiteY121" fmla="*/ 847725 h 1133475"/>
                  <a:gd name="connsiteX122" fmla="*/ 450247 w 1008983"/>
                  <a:gd name="connsiteY122" fmla="*/ 848963 h 1133475"/>
                  <a:gd name="connsiteX123" fmla="*/ 457676 w 1008983"/>
                  <a:gd name="connsiteY123" fmla="*/ 853440 h 1133475"/>
                  <a:gd name="connsiteX124" fmla="*/ 459867 w 1008983"/>
                  <a:gd name="connsiteY124" fmla="*/ 854678 h 1133475"/>
                  <a:gd name="connsiteX125" fmla="*/ 467392 w 1008983"/>
                  <a:gd name="connsiteY125" fmla="*/ 858298 h 1133475"/>
                  <a:gd name="connsiteX126" fmla="*/ 469964 w 1008983"/>
                  <a:gd name="connsiteY126" fmla="*/ 859441 h 1133475"/>
                  <a:gd name="connsiteX127" fmla="*/ 477584 w 1008983"/>
                  <a:gd name="connsiteY127" fmla="*/ 862203 h 1133475"/>
                  <a:gd name="connsiteX128" fmla="*/ 480536 w 1008983"/>
                  <a:gd name="connsiteY128" fmla="*/ 863156 h 1133475"/>
                  <a:gd name="connsiteX129" fmla="*/ 488251 w 1008983"/>
                  <a:gd name="connsiteY129" fmla="*/ 865156 h 1133475"/>
                  <a:gd name="connsiteX130" fmla="*/ 491490 w 1008983"/>
                  <a:gd name="connsiteY130" fmla="*/ 865918 h 1133475"/>
                  <a:gd name="connsiteX131" fmla="*/ 499682 w 1008983"/>
                  <a:gd name="connsiteY131" fmla="*/ 867156 h 1133475"/>
                  <a:gd name="connsiteX132" fmla="*/ 502825 w 1008983"/>
                  <a:gd name="connsiteY132" fmla="*/ 867632 h 1133475"/>
                  <a:gd name="connsiteX133" fmla="*/ 514350 w 1008983"/>
                  <a:gd name="connsiteY133" fmla="*/ 868204 h 1133475"/>
                  <a:gd name="connsiteX134" fmla="*/ 525875 w 1008983"/>
                  <a:gd name="connsiteY134" fmla="*/ 867632 h 1133475"/>
                  <a:gd name="connsiteX135" fmla="*/ 529019 w 1008983"/>
                  <a:gd name="connsiteY135" fmla="*/ 867156 h 1133475"/>
                  <a:gd name="connsiteX136" fmla="*/ 537210 w 1008983"/>
                  <a:gd name="connsiteY136" fmla="*/ 865918 h 1133475"/>
                  <a:gd name="connsiteX137" fmla="*/ 540449 w 1008983"/>
                  <a:gd name="connsiteY137" fmla="*/ 865156 h 1133475"/>
                  <a:gd name="connsiteX138" fmla="*/ 548164 w 1008983"/>
                  <a:gd name="connsiteY138" fmla="*/ 863156 h 1133475"/>
                  <a:gd name="connsiteX139" fmla="*/ 551117 w 1008983"/>
                  <a:gd name="connsiteY139" fmla="*/ 862203 h 1133475"/>
                  <a:gd name="connsiteX140" fmla="*/ 558737 w 1008983"/>
                  <a:gd name="connsiteY140" fmla="*/ 859441 h 1133475"/>
                  <a:gd name="connsiteX141" fmla="*/ 561308 w 1008983"/>
                  <a:gd name="connsiteY141" fmla="*/ 858298 h 1133475"/>
                  <a:gd name="connsiteX142" fmla="*/ 568833 w 1008983"/>
                  <a:gd name="connsiteY142" fmla="*/ 854678 h 1133475"/>
                  <a:gd name="connsiteX143" fmla="*/ 571024 w 1008983"/>
                  <a:gd name="connsiteY143" fmla="*/ 853440 h 1133475"/>
                  <a:gd name="connsiteX144" fmla="*/ 578453 w 1008983"/>
                  <a:gd name="connsiteY144" fmla="*/ 848963 h 1133475"/>
                  <a:gd name="connsiteX145" fmla="*/ 580358 w 1008983"/>
                  <a:gd name="connsiteY145" fmla="*/ 847725 h 1133475"/>
                  <a:gd name="connsiteX146" fmla="*/ 587407 w 1008983"/>
                  <a:gd name="connsiteY146" fmla="*/ 842486 h 1133475"/>
                  <a:gd name="connsiteX147" fmla="*/ 589121 w 1008983"/>
                  <a:gd name="connsiteY147" fmla="*/ 841153 h 1133475"/>
                  <a:gd name="connsiteX148" fmla="*/ 595598 w 1008983"/>
                  <a:gd name="connsiteY148" fmla="*/ 835247 h 1133475"/>
                  <a:gd name="connsiteX149" fmla="*/ 597218 w 1008983"/>
                  <a:gd name="connsiteY149" fmla="*/ 833628 h 1133475"/>
                  <a:gd name="connsiteX150" fmla="*/ 602933 w 1008983"/>
                  <a:gd name="connsiteY150" fmla="*/ 827342 h 1133475"/>
                  <a:gd name="connsiteX151" fmla="*/ 604647 w 1008983"/>
                  <a:gd name="connsiteY151" fmla="*/ 825341 h 1133475"/>
                  <a:gd name="connsiteX152" fmla="*/ 609314 w 1008983"/>
                  <a:gd name="connsiteY152" fmla="*/ 819150 h 1133475"/>
                  <a:gd name="connsiteX153" fmla="*/ 611315 w 1008983"/>
                  <a:gd name="connsiteY153" fmla="*/ 816388 h 1133475"/>
                  <a:gd name="connsiteX154" fmla="*/ 614458 w 1008983"/>
                  <a:gd name="connsiteY154" fmla="*/ 811149 h 1133475"/>
                  <a:gd name="connsiteX155" fmla="*/ 617030 w 1008983"/>
                  <a:gd name="connsiteY155" fmla="*/ 806768 h 1133475"/>
                  <a:gd name="connsiteX156" fmla="*/ 617506 w 1008983"/>
                  <a:gd name="connsiteY156" fmla="*/ 805815 h 1133475"/>
                  <a:gd name="connsiteX157" fmla="*/ 629793 w 1008983"/>
                  <a:gd name="connsiteY157" fmla="*/ 766382 h 1133475"/>
                  <a:gd name="connsiteX158" fmla="*/ 692468 w 1008983"/>
                  <a:gd name="connsiteY158" fmla="*/ 766382 h 1133475"/>
                  <a:gd name="connsiteX159" fmla="*/ 990219 w 1008983"/>
                  <a:gd name="connsiteY159" fmla="*/ 1064133 h 1133475"/>
                  <a:gd name="connsiteX160" fmla="*/ 990219 w 1008983"/>
                  <a:gd name="connsiteY160" fmla="*/ 1114425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</a:cxnLst>
                <a:rect l="l" t="t" r="r" b="b"/>
                <a:pathLst>
                  <a:path w="1008983" h="1133475">
                    <a:moveTo>
                      <a:pt x="692182" y="747332"/>
                    </a:moveTo>
                    <a:lnTo>
                      <a:pt x="630460" y="747332"/>
                    </a:lnTo>
                    <a:lnTo>
                      <a:pt x="630460" y="684086"/>
                    </a:lnTo>
                    <a:cubicBezTo>
                      <a:pt x="732758" y="640461"/>
                      <a:pt x="806291" y="542258"/>
                      <a:pt x="814388" y="426149"/>
                    </a:cubicBezTo>
                    <a:cubicBezTo>
                      <a:pt x="852488" y="421767"/>
                      <a:pt x="882206" y="389382"/>
                      <a:pt x="882206" y="350139"/>
                    </a:cubicBezTo>
                    <a:cubicBezTo>
                      <a:pt x="882206" y="310706"/>
                      <a:pt x="852202" y="278130"/>
                      <a:pt x="813816" y="274034"/>
                    </a:cubicBezTo>
                    <a:cubicBezTo>
                      <a:pt x="799148" y="120491"/>
                      <a:pt x="669417" y="0"/>
                      <a:pt x="512064" y="0"/>
                    </a:cubicBezTo>
                    <a:cubicBezTo>
                      <a:pt x="354806" y="0"/>
                      <a:pt x="225076" y="120491"/>
                      <a:pt x="210407" y="274034"/>
                    </a:cubicBezTo>
                    <a:cubicBezTo>
                      <a:pt x="172022" y="278130"/>
                      <a:pt x="142018" y="310706"/>
                      <a:pt x="142018" y="350139"/>
                    </a:cubicBezTo>
                    <a:cubicBezTo>
                      <a:pt x="142018" y="389382"/>
                      <a:pt x="171736" y="421767"/>
                      <a:pt x="209836" y="426149"/>
                    </a:cubicBezTo>
                    <a:cubicBezTo>
                      <a:pt x="217932" y="543782"/>
                      <a:pt x="293465" y="643128"/>
                      <a:pt x="397955" y="685705"/>
                    </a:cubicBezTo>
                    <a:lnTo>
                      <a:pt x="397955" y="747332"/>
                    </a:lnTo>
                    <a:lnTo>
                      <a:pt x="316801" y="747332"/>
                    </a:lnTo>
                    <a:cubicBezTo>
                      <a:pt x="142113" y="747332"/>
                      <a:pt x="0" y="889445"/>
                      <a:pt x="0" y="1064133"/>
                    </a:cubicBezTo>
                    <a:lnTo>
                      <a:pt x="0" y="1133475"/>
                    </a:lnTo>
                    <a:lnTo>
                      <a:pt x="1008983" y="1133475"/>
                    </a:lnTo>
                    <a:lnTo>
                      <a:pt x="1008983" y="1064133"/>
                    </a:lnTo>
                    <a:cubicBezTo>
                      <a:pt x="1008983" y="889445"/>
                      <a:pt x="866870" y="747332"/>
                      <a:pt x="692182" y="747332"/>
                    </a:cubicBezTo>
                    <a:close/>
                    <a:moveTo>
                      <a:pt x="815245" y="405003"/>
                    </a:moveTo>
                    <a:lnTo>
                      <a:pt x="815245" y="303086"/>
                    </a:lnTo>
                    <a:lnTo>
                      <a:pt x="815245" y="293465"/>
                    </a:lnTo>
                    <a:cubicBezTo>
                      <a:pt x="842391" y="298037"/>
                      <a:pt x="863251" y="321659"/>
                      <a:pt x="863251" y="350139"/>
                    </a:cubicBezTo>
                    <a:cubicBezTo>
                      <a:pt x="863251" y="378619"/>
                      <a:pt x="842486" y="402241"/>
                      <a:pt x="815245" y="406813"/>
                    </a:cubicBezTo>
                    <a:lnTo>
                      <a:pt x="815245" y="405003"/>
                    </a:lnTo>
                    <a:close/>
                    <a:moveTo>
                      <a:pt x="208979" y="303086"/>
                    </a:moveTo>
                    <a:lnTo>
                      <a:pt x="208979" y="405003"/>
                    </a:lnTo>
                    <a:lnTo>
                      <a:pt x="208979" y="406813"/>
                    </a:lnTo>
                    <a:cubicBezTo>
                      <a:pt x="181832" y="402241"/>
                      <a:pt x="160973" y="378619"/>
                      <a:pt x="160973" y="350139"/>
                    </a:cubicBezTo>
                    <a:cubicBezTo>
                      <a:pt x="160973" y="321659"/>
                      <a:pt x="181737" y="298037"/>
                      <a:pt x="208979" y="293465"/>
                    </a:cubicBezTo>
                    <a:lnTo>
                      <a:pt x="208979" y="303086"/>
                    </a:lnTo>
                    <a:close/>
                    <a:moveTo>
                      <a:pt x="228029" y="405003"/>
                    </a:moveTo>
                    <a:lnTo>
                      <a:pt x="228029" y="303086"/>
                    </a:lnTo>
                    <a:cubicBezTo>
                      <a:pt x="228029" y="146495"/>
                      <a:pt x="355473" y="19050"/>
                      <a:pt x="512064" y="19050"/>
                    </a:cubicBezTo>
                    <a:cubicBezTo>
                      <a:pt x="668655" y="19050"/>
                      <a:pt x="796100" y="146495"/>
                      <a:pt x="796100" y="303086"/>
                    </a:cubicBezTo>
                    <a:lnTo>
                      <a:pt x="796100" y="405003"/>
                    </a:lnTo>
                    <a:cubicBezTo>
                      <a:pt x="796100" y="521208"/>
                      <a:pt x="725900" y="621316"/>
                      <a:pt x="625697" y="665226"/>
                    </a:cubicBezTo>
                    <a:lnTo>
                      <a:pt x="617411" y="668560"/>
                    </a:lnTo>
                    <a:cubicBezTo>
                      <a:pt x="551402" y="695135"/>
                      <a:pt x="477203" y="695706"/>
                      <a:pt x="410909" y="670179"/>
                    </a:cubicBezTo>
                    <a:lnTo>
                      <a:pt x="401384" y="666464"/>
                    </a:lnTo>
                    <a:cubicBezTo>
                      <a:pt x="299561" y="623316"/>
                      <a:pt x="228029" y="522351"/>
                      <a:pt x="228029" y="405003"/>
                    </a:cubicBezTo>
                    <a:close/>
                    <a:moveTo>
                      <a:pt x="611410" y="691325"/>
                    </a:moveTo>
                    <a:lnTo>
                      <a:pt x="611410" y="751237"/>
                    </a:lnTo>
                    <a:lnTo>
                      <a:pt x="611219" y="756476"/>
                    </a:lnTo>
                    <a:cubicBezTo>
                      <a:pt x="610934" y="762953"/>
                      <a:pt x="609981" y="769334"/>
                      <a:pt x="608457" y="775430"/>
                    </a:cubicBezTo>
                    <a:cubicBezTo>
                      <a:pt x="608457" y="775430"/>
                      <a:pt x="608457" y="775430"/>
                      <a:pt x="608457" y="775430"/>
                    </a:cubicBezTo>
                    <a:cubicBezTo>
                      <a:pt x="607695" y="778383"/>
                      <a:pt x="606838" y="781240"/>
                      <a:pt x="605885" y="784003"/>
                    </a:cubicBezTo>
                    <a:cubicBezTo>
                      <a:pt x="605790" y="784288"/>
                      <a:pt x="605600" y="784670"/>
                      <a:pt x="605504" y="784955"/>
                    </a:cubicBezTo>
                    <a:cubicBezTo>
                      <a:pt x="604647" y="787432"/>
                      <a:pt x="603599" y="789813"/>
                      <a:pt x="602552" y="792194"/>
                    </a:cubicBezTo>
                    <a:cubicBezTo>
                      <a:pt x="602266" y="792956"/>
                      <a:pt x="601885" y="793623"/>
                      <a:pt x="601504" y="794290"/>
                    </a:cubicBezTo>
                    <a:cubicBezTo>
                      <a:pt x="600551" y="796195"/>
                      <a:pt x="599599" y="798100"/>
                      <a:pt x="598551" y="800005"/>
                    </a:cubicBezTo>
                    <a:cubicBezTo>
                      <a:pt x="597884" y="801053"/>
                      <a:pt x="597218" y="802196"/>
                      <a:pt x="596551" y="803243"/>
                    </a:cubicBezTo>
                    <a:cubicBezTo>
                      <a:pt x="595694" y="804672"/>
                      <a:pt x="594741" y="806101"/>
                      <a:pt x="593789" y="807434"/>
                    </a:cubicBezTo>
                    <a:cubicBezTo>
                      <a:pt x="592836" y="808863"/>
                      <a:pt x="591788" y="810197"/>
                      <a:pt x="590741" y="811530"/>
                    </a:cubicBezTo>
                    <a:cubicBezTo>
                      <a:pt x="589979" y="812483"/>
                      <a:pt x="589217" y="813530"/>
                      <a:pt x="588455" y="814483"/>
                    </a:cubicBezTo>
                    <a:cubicBezTo>
                      <a:pt x="587121" y="816102"/>
                      <a:pt x="585692" y="817626"/>
                      <a:pt x="584168" y="819150"/>
                    </a:cubicBezTo>
                    <a:cubicBezTo>
                      <a:pt x="583597" y="819817"/>
                      <a:pt x="582930" y="820484"/>
                      <a:pt x="582359" y="821055"/>
                    </a:cubicBezTo>
                    <a:cubicBezTo>
                      <a:pt x="580644" y="822770"/>
                      <a:pt x="578834" y="824389"/>
                      <a:pt x="577025" y="825913"/>
                    </a:cubicBezTo>
                    <a:cubicBezTo>
                      <a:pt x="576548" y="826294"/>
                      <a:pt x="576072" y="826770"/>
                      <a:pt x="575691" y="827151"/>
                    </a:cubicBezTo>
                    <a:cubicBezTo>
                      <a:pt x="573691" y="828770"/>
                      <a:pt x="571500" y="830390"/>
                      <a:pt x="569405" y="831913"/>
                    </a:cubicBezTo>
                    <a:cubicBezTo>
                      <a:pt x="569024" y="832199"/>
                      <a:pt x="568738" y="832485"/>
                      <a:pt x="568357" y="832676"/>
                    </a:cubicBezTo>
                    <a:cubicBezTo>
                      <a:pt x="566071" y="834200"/>
                      <a:pt x="563785" y="835628"/>
                      <a:pt x="561308" y="836962"/>
                    </a:cubicBezTo>
                    <a:cubicBezTo>
                      <a:pt x="561023" y="837152"/>
                      <a:pt x="560642" y="837343"/>
                      <a:pt x="560356" y="837533"/>
                    </a:cubicBezTo>
                    <a:cubicBezTo>
                      <a:pt x="557975" y="838867"/>
                      <a:pt x="555498" y="840010"/>
                      <a:pt x="552926" y="841058"/>
                    </a:cubicBezTo>
                    <a:cubicBezTo>
                      <a:pt x="552545" y="841248"/>
                      <a:pt x="552164" y="841438"/>
                      <a:pt x="551879" y="841534"/>
                    </a:cubicBezTo>
                    <a:cubicBezTo>
                      <a:pt x="549402" y="842582"/>
                      <a:pt x="546926" y="843439"/>
                      <a:pt x="544354" y="844296"/>
                    </a:cubicBezTo>
                    <a:cubicBezTo>
                      <a:pt x="543878" y="844487"/>
                      <a:pt x="543401" y="844677"/>
                      <a:pt x="542925" y="844772"/>
                    </a:cubicBezTo>
                    <a:cubicBezTo>
                      <a:pt x="540449" y="845534"/>
                      <a:pt x="537972" y="846106"/>
                      <a:pt x="535496" y="846677"/>
                    </a:cubicBezTo>
                    <a:cubicBezTo>
                      <a:pt x="534829" y="846773"/>
                      <a:pt x="534257" y="846963"/>
                      <a:pt x="533686" y="847154"/>
                    </a:cubicBezTo>
                    <a:cubicBezTo>
                      <a:pt x="531209" y="847630"/>
                      <a:pt x="528733" y="848011"/>
                      <a:pt x="526161" y="848297"/>
                    </a:cubicBezTo>
                    <a:cubicBezTo>
                      <a:pt x="525494" y="848392"/>
                      <a:pt x="524828" y="848487"/>
                      <a:pt x="524066" y="848582"/>
                    </a:cubicBezTo>
                    <a:cubicBezTo>
                      <a:pt x="520827" y="848868"/>
                      <a:pt x="517589" y="849059"/>
                      <a:pt x="514255" y="849059"/>
                    </a:cubicBezTo>
                    <a:cubicBezTo>
                      <a:pt x="510921" y="849059"/>
                      <a:pt x="507683" y="848868"/>
                      <a:pt x="504444" y="848582"/>
                    </a:cubicBezTo>
                    <a:cubicBezTo>
                      <a:pt x="503777" y="848487"/>
                      <a:pt x="503111" y="848392"/>
                      <a:pt x="502349" y="848297"/>
                    </a:cubicBezTo>
                    <a:cubicBezTo>
                      <a:pt x="499777" y="848011"/>
                      <a:pt x="497300" y="847630"/>
                      <a:pt x="494824" y="847154"/>
                    </a:cubicBezTo>
                    <a:cubicBezTo>
                      <a:pt x="494157" y="847058"/>
                      <a:pt x="493586" y="846868"/>
                      <a:pt x="493014" y="846677"/>
                    </a:cubicBezTo>
                    <a:cubicBezTo>
                      <a:pt x="490538" y="846106"/>
                      <a:pt x="487966" y="845534"/>
                      <a:pt x="485585" y="844772"/>
                    </a:cubicBezTo>
                    <a:cubicBezTo>
                      <a:pt x="485108" y="844582"/>
                      <a:pt x="484632" y="844391"/>
                      <a:pt x="484156" y="844296"/>
                    </a:cubicBezTo>
                    <a:cubicBezTo>
                      <a:pt x="481584" y="843439"/>
                      <a:pt x="479108" y="842582"/>
                      <a:pt x="476631" y="841534"/>
                    </a:cubicBezTo>
                    <a:cubicBezTo>
                      <a:pt x="476250" y="841343"/>
                      <a:pt x="475869" y="841153"/>
                      <a:pt x="475583" y="841058"/>
                    </a:cubicBezTo>
                    <a:cubicBezTo>
                      <a:pt x="473107" y="839915"/>
                      <a:pt x="470630" y="838772"/>
                      <a:pt x="468154" y="837533"/>
                    </a:cubicBezTo>
                    <a:cubicBezTo>
                      <a:pt x="467868" y="837343"/>
                      <a:pt x="467487" y="837152"/>
                      <a:pt x="467201" y="836962"/>
                    </a:cubicBezTo>
                    <a:cubicBezTo>
                      <a:pt x="464820" y="835628"/>
                      <a:pt x="462439" y="834200"/>
                      <a:pt x="460153" y="832676"/>
                    </a:cubicBezTo>
                    <a:cubicBezTo>
                      <a:pt x="459772" y="832390"/>
                      <a:pt x="459486" y="832199"/>
                      <a:pt x="459105" y="831913"/>
                    </a:cubicBezTo>
                    <a:cubicBezTo>
                      <a:pt x="456914" y="830390"/>
                      <a:pt x="454819" y="828865"/>
                      <a:pt x="452819" y="827151"/>
                    </a:cubicBezTo>
                    <a:cubicBezTo>
                      <a:pt x="452342" y="826770"/>
                      <a:pt x="451866" y="826389"/>
                      <a:pt x="451485" y="825913"/>
                    </a:cubicBezTo>
                    <a:cubicBezTo>
                      <a:pt x="449675" y="824389"/>
                      <a:pt x="447866" y="822770"/>
                      <a:pt x="446151" y="821055"/>
                    </a:cubicBezTo>
                    <a:cubicBezTo>
                      <a:pt x="445484" y="820388"/>
                      <a:pt x="444913" y="819817"/>
                      <a:pt x="444341" y="819150"/>
                    </a:cubicBezTo>
                    <a:cubicBezTo>
                      <a:pt x="442913" y="817626"/>
                      <a:pt x="441484" y="816102"/>
                      <a:pt x="440055" y="814483"/>
                    </a:cubicBezTo>
                    <a:cubicBezTo>
                      <a:pt x="439293" y="813530"/>
                      <a:pt x="438531" y="812483"/>
                      <a:pt x="437769" y="811530"/>
                    </a:cubicBezTo>
                    <a:cubicBezTo>
                      <a:pt x="436721" y="810197"/>
                      <a:pt x="435674" y="808863"/>
                      <a:pt x="434721" y="807434"/>
                    </a:cubicBezTo>
                    <a:cubicBezTo>
                      <a:pt x="433769" y="806101"/>
                      <a:pt x="432911" y="804672"/>
                      <a:pt x="431959" y="803243"/>
                    </a:cubicBezTo>
                    <a:cubicBezTo>
                      <a:pt x="431292" y="802196"/>
                      <a:pt x="430625" y="801148"/>
                      <a:pt x="429959" y="800005"/>
                    </a:cubicBezTo>
                    <a:cubicBezTo>
                      <a:pt x="428911" y="798100"/>
                      <a:pt x="427958" y="796195"/>
                      <a:pt x="427006" y="794290"/>
                    </a:cubicBezTo>
                    <a:cubicBezTo>
                      <a:pt x="426625" y="793623"/>
                      <a:pt x="426339" y="792861"/>
                      <a:pt x="425958" y="792194"/>
                    </a:cubicBezTo>
                    <a:cubicBezTo>
                      <a:pt x="424910" y="789813"/>
                      <a:pt x="423958" y="787432"/>
                      <a:pt x="423005" y="784955"/>
                    </a:cubicBezTo>
                    <a:cubicBezTo>
                      <a:pt x="422910" y="784670"/>
                      <a:pt x="422720" y="784288"/>
                      <a:pt x="422624" y="784003"/>
                    </a:cubicBezTo>
                    <a:cubicBezTo>
                      <a:pt x="421672" y="781145"/>
                      <a:pt x="420815" y="778288"/>
                      <a:pt x="420053" y="775430"/>
                    </a:cubicBezTo>
                    <a:cubicBezTo>
                      <a:pt x="420053" y="775430"/>
                      <a:pt x="420053" y="775430"/>
                      <a:pt x="420053" y="775430"/>
                    </a:cubicBezTo>
                    <a:cubicBezTo>
                      <a:pt x="418529" y="769334"/>
                      <a:pt x="417671" y="763048"/>
                      <a:pt x="417290" y="756476"/>
                    </a:cubicBezTo>
                    <a:lnTo>
                      <a:pt x="417100" y="751237"/>
                    </a:lnTo>
                    <a:lnTo>
                      <a:pt x="417100" y="692753"/>
                    </a:lnTo>
                    <a:cubicBezTo>
                      <a:pt x="440055" y="700373"/>
                      <a:pt x="464249" y="705231"/>
                      <a:pt x="489204" y="707136"/>
                    </a:cubicBezTo>
                    <a:cubicBezTo>
                      <a:pt x="489585" y="707136"/>
                      <a:pt x="489966" y="707231"/>
                      <a:pt x="490252" y="707231"/>
                    </a:cubicBezTo>
                    <a:cubicBezTo>
                      <a:pt x="497491" y="707708"/>
                      <a:pt x="504825" y="708088"/>
                      <a:pt x="512159" y="708088"/>
                    </a:cubicBezTo>
                    <a:cubicBezTo>
                      <a:pt x="546926" y="708184"/>
                      <a:pt x="580263" y="702183"/>
                      <a:pt x="611410" y="691325"/>
                    </a:cubicBezTo>
                    <a:close/>
                    <a:moveTo>
                      <a:pt x="989933" y="1114425"/>
                    </a:moveTo>
                    <a:lnTo>
                      <a:pt x="19050" y="1114425"/>
                    </a:lnTo>
                    <a:lnTo>
                      <a:pt x="19050" y="1064133"/>
                    </a:lnTo>
                    <a:cubicBezTo>
                      <a:pt x="19050" y="899922"/>
                      <a:pt x="152591" y="766382"/>
                      <a:pt x="316801" y="766382"/>
                    </a:cubicBezTo>
                    <a:lnTo>
                      <a:pt x="398907" y="766382"/>
                    </a:lnTo>
                    <a:cubicBezTo>
                      <a:pt x="400622" y="780479"/>
                      <a:pt x="404908" y="793718"/>
                      <a:pt x="411194" y="805815"/>
                    </a:cubicBezTo>
                    <a:cubicBezTo>
                      <a:pt x="411385" y="806101"/>
                      <a:pt x="411480" y="806482"/>
                      <a:pt x="411671" y="806768"/>
                    </a:cubicBezTo>
                    <a:cubicBezTo>
                      <a:pt x="412433" y="808292"/>
                      <a:pt x="413385" y="809720"/>
                      <a:pt x="414242" y="811149"/>
                    </a:cubicBezTo>
                    <a:cubicBezTo>
                      <a:pt x="415290" y="812863"/>
                      <a:pt x="416338" y="814673"/>
                      <a:pt x="417386" y="816388"/>
                    </a:cubicBezTo>
                    <a:cubicBezTo>
                      <a:pt x="418052" y="817340"/>
                      <a:pt x="418719" y="818198"/>
                      <a:pt x="419386" y="819150"/>
                    </a:cubicBezTo>
                    <a:cubicBezTo>
                      <a:pt x="420910" y="821246"/>
                      <a:pt x="422434" y="823341"/>
                      <a:pt x="424053" y="825341"/>
                    </a:cubicBezTo>
                    <a:cubicBezTo>
                      <a:pt x="424625" y="826008"/>
                      <a:pt x="425196" y="826675"/>
                      <a:pt x="425768" y="827342"/>
                    </a:cubicBezTo>
                    <a:cubicBezTo>
                      <a:pt x="427577" y="829532"/>
                      <a:pt x="429482" y="831628"/>
                      <a:pt x="431483" y="833628"/>
                    </a:cubicBezTo>
                    <a:cubicBezTo>
                      <a:pt x="432054" y="834200"/>
                      <a:pt x="432530" y="834676"/>
                      <a:pt x="433102" y="835247"/>
                    </a:cubicBezTo>
                    <a:cubicBezTo>
                      <a:pt x="435197" y="837248"/>
                      <a:pt x="437388" y="839248"/>
                      <a:pt x="439579" y="841153"/>
                    </a:cubicBezTo>
                    <a:cubicBezTo>
                      <a:pt x="440150" y="841629"/>
                      <a:pt x="440722" y="842105"/>
                      <a:pt x="441293" y="842486"/>
                    </a:cubicBezTo>
                    <a:cubicBezTo>
                      <a:pt x="443579" y="844296"/>
                      <a:pt x="445961" y="846106"/>
                      <a:pt x="448342" y="847725"/>
                    </a:cubicBezTo>
                    <a:cubicBezTo>
                      <a:pt x="449009" y="848201"/>
                      <a:pt x="449580" y="848582"/>
                      <a:pt x="450247" y="848963"/>
                    </a:cubicBezTo>
                    <a:cubicBezTo>
                      <a:pt x="452628" y="850583"/>
                      <a:pt x="455105" y="852011"/>
                      <a:pt x="457676" y="853440"/>
                    </a:cubicBezTo>
                    <a:cubicBezTo>
                      <a:pt x="458438" y="853821"/>
                      <a:pt x="459105" y="854297"/>
                      <a:pt x="459867" y="854678"/>
                    </a:cubicBezTo>
                    <a:cubicBezTo>
                      <a:pt x="462344" y="856012"/>
                      <a:pt x="464820" y="857155"/>
                      <a:pt x="467392" y="858298"/>
                    </a:cubicBezTo>
                    <a:cubicBezTo>
                      <a:pt x="468249" y="858679"/>
                      <a:pt x="469106" y="859060"/>
                      <a:pt x="469964" y="859441"/>
                    </a:cubicBezTo>
                    <a:cubicBezTo>
                      <a:pt x="472440" y="860488"/>
                      <a:pt x="475012" y="861346"/>
                      <a:pt x="477584" y="862203"/>
                    </a:cubicBezTo>
                    <a:cubicBezTo>
                      <a:pt x="478536" y="862489"/>
                      <a:pt x="479489" y="862870"/>
                      <a:pt x="480536" y="863156"/>
                    </a:cubicBezTo>
                    <a:cubicBezTo>
                      <a:pt x="483108" y="863918"/>
                      <a:pt x="485680" y="864584"/>
                      <a:pt x="488251" y="865156"/>
                    </a:cubicBezTo>
                    <a:cubicBezTo>
                      <a:pt x="489299" y="865442"/>
                      <a:pt x="490347" y="865727"/>
                      <a:pt x="491490" y="865918"/>
                    </a:cubicBezTo>
                    <a:cubicBezTo>
                      <a:pt x="494157" y="866489"/>
                      <a:pt x="496919" y="866775"/>
                      <a:pt x="499682" y="867156"/>
                    </a:cubicBezTo>
                    <a:cubicBezTo>
                      <a:pt x="500729" y="867251"/>
                      <a:pt x="501777" y="867442"/>
                      <a:pt x="502825" y="867632"/>
                    </a:cubicBezTo>
                    <a:cubicBezTo>
                      <a:pt x="506635" y="868013"/>
                      <a:pt x="510445" y="868204"/>
                      <a:pt x="514350" y="868204"/>
                    </a:cubicBezTo>
                    <a:cubicBezTo>
                      <a:pt x="518255" y="868204"/>
                      <a:pt x="522065" y="868013"/>
                      <a:pt x="525875" y="867632"/>
                    </a:cubicBezTo>
                    <a:cubicBezTo>
                      <a:pt x="526923" y="867537"/>
                      <a:pt x="527971" y="867347"/>
                      <a:pt x="529019" y="867156"/>
                    </a:cubicBezTo>
                    <a:cubicBezTo>
                      <a:pt x="531781" y="866775"/>
                      <a:pt x="534448" y="866394"/>
                      <a:pt x="537210" y="865918"/>
                    </a:cubicBezTo>
                    <a:cubicBezTo>
                      <a:pt x="538258" y="865727"/>
                      <a:pt x="539306" y="865442"/>
                      <a:pt x="540449" y="865156"/>
                    </a:cubicBezTo>
                    <a:cubicBezTo>
                      <a:pt x="543020" y="864584"/>
                      <a:pt x="545687" y="863918"/>
                      <a:pt x="548164" y="863156"/>
                    </a:cubicBezTo>
                    <a:cubicBezTo>
                      <a:pt x="549116" y="862870"/>
                      <a:pt x="550069" y="862489"/>
                      <a:pt x="551117" y="862203"/>
                    </a:cubicBezTo>
                    <a:cubicBezTo>
                      <a:pt x="553688" y="861346"/>
                      <a:pt x="556260" y="860393"/>
                      <a:pt x="558737" y="859441"/>
                    </a:cubicBezTo>
                    <a:cubicBezTo>
                      <a:pt x="559594" y="859060"/>
                      <a:pt x="560451" y="858679"/>
                      <a:pt x="561308" y="858298"/>
                    </a:cubicBezTo>
                    <a:cubicBezTo>
                      <a:pt x="563880" y="857155"/>
                      <a:pt x="566452" y="855917"/>
                      <a:pt x="568833" y="854678"/>
                    </a:cubicBezTo>
                    <a:cubicBezTo>
                      <a:pt x="569595" y="854297"/>
                      <a:pt x="570262" y="853916"/>
                      <a:pt x="571024" y="853440"/>
                    </a:cubicBezTo>
                    <a:cubicBezTo>
                      <a:pt x="573596" y="852011"/>
                      <a:pt x="575977" y="850487"/>
                      <a:pt x="578453" y="848963"/>
                    </a:cubicBezTo>
                    <a:cubicBezTo>
                      <a:pt x="579120" y="848582"/>
                      <a:pt x="579692" y="848106"/>
                      <a:pt x="580358" y="847725"/>
                    </a:cubicBezTo>
                    <a:cubicBezTo>
                      <a:pt x="582740" y="846011"/>
                      <a:pt x="585121" y="844296"/>
                      <a:pt x="587407" y="842486"/>
                    </a:cubicBezTo>
                    <a:cubicBezTo>
                      <a:pt x="587978" y="842010"/>
                      <a:pt x="588550" y="841629"/>
                      <a:pt x="589121" y="841153"/>
                    </a:cubicBezTo>
                    <a:cubicBezTo>
                      <a:pt x="591407" y="839248"/>
                      <a:pt x="593503" y="837343"/>
                      <a:pt x="595598" y="835247"/>
                    </a:cubicBezTo>
                    <a:cubicBezTo>
                      <a:pt x="596170" y="834676"/>
                      <a:pt x="596646" y="834200"/>
                      <a:pt x="597218" y="833628"/>
                    </a:cubicBezTo>
                    <a:cubicBezTo>
                      <a:pt x="599218" y="831628"/>
                      <a:pt x="601123" y="829532"/>
                      <a:pt x="602933" y="827342"/>
                    </a:cubicBezTo>
                    <a:cubicBezTo>
                      <a:pt x="603504" y="826675"/>
                      <a:pt x="604076" y="826008"/>
                      <a:pt x="604647" y="825341"/>
                    </a:cubicBezTo>
                    <a:cubicBezTo>
                      <a:pt x="606266" y="823341"/>
                      <a:pt x="607790" y="821246"/>
                      <a:pt x="609314" y="819150"/>
                    </a:cubicBezTo>
                    <a:cubicBezTo>
                      <a:pt x="609981" y="818198"/>
                      <a:pt x="610648" y="817340"/>
                      <a:pt x="611315" y="816388"/>
                    </a:cubicBezTo>
                    <a:cubicBezTo>
                      <a:pt x="612458" y="814673"/>
                      <a:pt x="613410" y="812959"/>
                      <a:pt x="614458" y="811149"/>
                    </a:cubicBezTo>
                    <a:cubicBezTo>
                      <a:pt x="615315" y="809720"/>
                      <a:pt x="616268" y="808292"/>
                      <a:pt x="617030" y="806768"/>
                    </a:cubicBezTo>
                    <a:cubicBezTo>
                      <a:pt x="617220" y="806482"/>
                      <a:pt x="617315" y="806101"/>
                      <a:pt x="617506" y="805815"/>
                    </a:cubicBezTo>
                    <a:cubicBezTo>
                      <a:pt x="623792" y="793718"/>
                      <a:pt x="628079" y="780479"/>
                      <a:pt x="629793" y="766382"/>
                    </a:cubicBezTo>
                    <a:lnTo>
                      <a:pt x="692468" y="766382"/>
                    </a:lnTo>
                    <a:cubicBezTo>
                      <a:pt x="856679" y="766382"/>
                      <a:pt x="990219" y="899922"/>
                      <a:pt x="990219" y="1064133"/>
                    </a:cubicBezTo>
                    <a:lnTo>
                      <a:pt x="990219" y="1114425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grpSp>
            <p:nvGrpSpPr>
              <p:cNvPr id="86" name="Grafik 4">
                <a:extLst>
                  <a:ext uri="{FF2B5EF4-FFF2-40B4-BE49-F238E27FC236}">
                    <a16:creationId xmlns:a16="http://schemas.microsoft.com/office/drawing/2014/main" id="{8B615DE1-6162-4622-9F5A-1E17F6A9E45A}"/>
                  </a:ext>
                </a:extLst>
              </p:cNvPr>
              <p:cNvGrpSpPr/>
              <p:nvPr/>
            </p:nvGrpSpPr>
            <p:grpSpPr bwMode="gray">
              <a:xfrm>
                <a:off x="8941564" y="2740334"/>
                <a:ext cx="572174" cy="166687"/>
                <a:chOff x="8941564" y="2740334"/>
                <a:chExt cx="572174" cy="166687"/>
              </a:xfrm>
              <a:solidFill>
                <a:srgbClr val="E6ECEE"/>
              </a:solidFill>
            </p:grpSpPr>
            <p:sp>
              <p:nvSpPr>
                <p:cNvPr id="87" name="Freihandform: Form 86">
                  <a:extLst>
                    <a:ext uri="{FF2B5EF4-FFF2-40B4-BE49-F238E27FC236}">
                      <a16:creationId xmlns:a16="http://schemas.microsoft.com/office/drawing/2014/main" id="{E1A3ECAF-602E-4C28-B18F-B8DFE94CD9DC}"/>
                    </a:ext>
                  </a:extLst>
                </p:cNvPr>
                <p:cNvSpPr/>
                <p:nvPr/>
              </p:nvSpPr>
              <p:spPr bwMode="gray">
                <a:xfrm>
                  <a:off x="9045767" y="2740334"/>
                  <a:ext cx="166687" cy="166687"/>
                </a:xfrm>
                <a:custGeom>
                  <a:avLst/>
                  <a:gdLst>
                    <a:gd name="connsiteX0" fmla="*/ 83344 w 166687"/>
                    <a:gd name="connsiteY0" fmla="*/ 166688 h 166687"/>
                    <a:gd name="connsiteX1" fmla="*/ 0 w 166687"/>
                    <a:gd name="connsiteY1" fmla="*/ 83344 h 166687"/>
                    <a:gd name="connsiteX2" fmla="*/ 83344 w 166687"/>
                    <a:gd name="connsiteY2" fmla="*/ 0 h 166687"/>
                    <a:gd name="connsiteX3" fmla="*/ 166688 w 166687"/>
                    <a:gd name="connsiteY3" fmla="*/ 83344 h 166687"/>
                    <a:gd name="connsiteX4" fmla="*/ 83344 w 166687"/>
                    <a:gd name="connsiteY4" fmla="*/ 166688 h 166687"/>
                    <a:gd name="connsiteX5" fmla="*/ 83344 w 166687"/>
                    <a:gd name="connsiteY5" fmla="*/ 19145 h 166687"/>
                    <a:gd name="connsiteX6" fmla="*/ 19050 w 166687"/>
                    <a:gd name="connsiteY6" fmla="*/ 83439 h 166687"/>
                    <a:gd name="connsiteX7" fmla="*/ 83344 w 166687"/>
                    <a:gd name="connsiteY7" fmla="*/ 147733 h 166687"/>
                    <a:gd name="connsiteX8" fmla="*/ 147638 w 166687"/>
                    <a:gd name="connsiteY8" fmla="*/ 83439 h 166687"/>
                    <a:gd name="connsiteX9" fmla="*/ 83344 w 166687"/>
                    <a:gd name="connsiteY9" fmla="*/ 19145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6687" h="166687">
                      <a:moveTo>
                        <a:pt x="83344" y="166688"/>
                      </a:moveTo>
                      <a:cubicBezTo>
                        <a:pt x="37433" y="166688"/>
                        <a:pt x="0" y="129350"/>
                        <a:pt x="0" y="83344"/>
                      </a:cubicBezTo>
                      <a:cubicBezTo>
                        <a:pt x="0" y="37433"/>
                        <a:pt x="37338" y="0"/>
                        <a:pt x="83344" y="0"/>
                      </a:cubicBezTo>
                      <a:cubicBezTo>
                        <a:pt x="129350" y="0"/>
                        <a:pt x="166688" y="37338"/>
                        <a:pt x="166688" y="83344"/>
                      </a:cubicBezTo>
                      <a:cubicBezTo>
                        <a:pt x="166592" y="129254"/>
                        <a:pt x="129254" y="166688"/>
                        <a:pt x="83344" y="166688"/>
                      </a:cubicBezTo>
                      <a:close/>
                      <a:moveTo>
                        <a:pt x="83344" y="19145"/>
                      </a:moveTo>
                      <a:cubicBezTo>
                        <a:pt x="47911" y="19145"/>
                        <a:pt x="19050" y="48006"/>
                        <a:pt x="19050" y="83439"/>
                      </a:cubicBezTo>
                      <a:cubicBezTo>
                        <a:pt x="19050" y="118872"/>
                        <a:pt x="47911" y="147733"/>
                        <a:pt x="83344" y="147733"/>
                      </a:cubicBezTo>
                      <a:cubicBezTo>
                        <a:pt x="118777" y="147733"/>
                        <a:pt x="147638" y="118872"/>
                        <a:pt x="147638" y="83439"/>
                      </a:cubicBezTo>
                      <a:cubicBezTo>
                        <a:pt x="147638" y="48006"/>
                        <a:pt x="118777" y="19145"/>
                        <a:pt x="83344" y="19145"/>
                      </a:cubicBezTo>
                      <a:close/>
                    </a:path>
                  </a:pathLst>
                </a:custGeom>
                <a:solidFill>
                  <a:srgbClr val="009CB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88" name="Freihandform: Form 87">
                  <a:extLst>
                    <a:ext uri="{FF2B5EF4-FFF2-40B4-BE49-F238E27FC236}">
                      <a16:creationId xmlns:a16="http://schemas.microsoft.com/office/drawing/2014/main" id="{17FA23A0-32E6-48BD-A206-D95DC1EF9DA6}"/>
                    </a:ext>
                  </a:extLst>
                </p:cNvPr>
                <p:cNvSpPr/>
                <p:nvPr/>
              </p:nvSpPr>
              <p:spPr bwMode="gray">
                <a:xfrm>
                  <a:off x="9242458" y="2740334"/>
                  <a:ext cx="166687" cy="166687"/>
                </a:xfrm>
                <a:custGeom>
                  <a:avLst/>
                  <a:gdLst>
                    <a:gd name="connsiteX0" fmla="*/ 83344 w 166687"/>
                    <a:gd name="connsiteY0" fmla="*/ 166688 h 166687"/>
                    <a:gd name="connsiteX1" fmla="*/ 0 w 166687"/>
                    <a:gd name="connsiteY1" fmla="*/ 83344 h 166687"/>
                    <a:gd name="connsiteX2" fmla="*/ 83344 w 166687"/>
                    <a:gd name="connsiteY2" fmla="*/ 0 h 166687"/>
                    <a:gd name="connsiteX3" fmla="*/ 166687 w 166687"/>
                    <a:gd name="connsiteY3" fmla="*/ 83344 h 166687"/>
                    <a:gd name="connsiteX4" fmla="*/ 83344 w 166687"/>
                    <a:gd name="connsiteY4" fmla="*/ 166688 h 166687"/>
                    <a:gd name="connsiteX5" fmla="*/ 83344 w 166687"/>
                    <a:gd name="connsiteY5" fmla="*/ 19145 h 166687"/>
                    <a:gd name="connsiteX6" fmla="*/ 19050 w 166687"/>
                    <a:gd name="connsiteY6" fmla="*/ 83439 h 166687"/>
                    <a:gd name="connsiteX7" fmla="*/ 83344 w 166687"/>
                    <a:gd name="connsiteY7" fmla="*/ 147733 h 166687"/>
                    <a:gd name="connsiteX8" fmla="*/ 147637 w 166687"/>
                    <a:gd name="connsiteY8" fmla="*/ 83439 h 166687"/>
                    <a:gd name="connsiteX9" fmla="*/ 83344 w 166687"/>
                    <a:gd name="connsiteY9" fmla="*/ 19145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6687" h="166687">
                      <a:moveTo>
                        <a:pt x="83344" y="166688"/>
                      </a:moveTo>
                      <a:cubicBezTo>
                        <a:pt x="37433" y="166688"/>
                        <a:pt x="0" y="129350"/>
                        <a:pt x="0" y="83344"/>
                      </a:cubicBezTo>
                      <a:cubicBezTo>
                        <a:pt x="0" y="37433"/>
                        <a:pt x="37338" y="0"/>
                        <a:pt x="83344" y="0"/>
                      </a:cubicBezTo>
                      <a:cubicBezTo>
                        <a:pt x="129349" y="0"/>
                        <a:pt x="166687" y="37338"/>
                        <a:pt x="166687" y="83344"/>
                      </a:cubicBezTo>
                      <a:cubicBezTo>
                        <a:pt x="166687" y="129254"/>
                        <a:pt x="129349" y="166688"/>
                        <a:pt x="83344" y="166688"/>
                      </a:cubicBezTo>
                      <a:close/>
                      <a:moveTo>
                        <a:pt x="83344" y="19145"/>
                      </a:moveTo>
                      <a:cubicBezTo>
                        <a:pt x="47911" y="19145"/>
                        <a:pt x="19050" y="48006"/>
                        <a:pt x="19050" y="83439"/>
                      </a:cubicBezTo>
                      <a:cubicBezTo>
                        <a:pt x="19050" y="118872"/>
                        <a:pt x="47911" y="147733"/>
                        <a:pt x="83344" y="147733"/>
                      </a:cubicBezTo>
                      <a:cubicBezTo>
                        <a:pt x="118777" y="147733"/>
                        <a:pt x="147637" y="118872"/>
                        <a:pt x="147637" y="83439"/>
                      </a:cubicBezTo>
                      <a:cubicBezTo>
                        <a:pt x="147637" y="48006"/>
                        <a:pt x="118777" y="19145"/>
                        <a:pt x="83344" y="19145"/>
                      </a:cubicBezTo>
                      <a:close/>
                    </a:path>
                  </a:pathLst>
                </a:custGeom>
                <a:solidFill>
                  <a:srgbClr val="009CB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89" name="Freihandform: Form 88">
                  <a:extLst>
                    <a:ext uri="{FF2B5EF4-FFF2-40B4-BE49-F238E27FC236}">
                      <a16:creationId xmlns:a16="http://schemas.microsoft.com/office/drawing/2014/main" id="{F9C460A8-185E-4779-BEB1-8BD483C35A42}"/>
                    </a:ext>
                  </a:extLst>
                </p:cNvPr>
                <p:cNvSpPr/>
                <p:nvPr/>
              </p:nvSpPr>
              <p:spPr bwMode="gray">
                <a:xfrm>
                  <a:off x="9202834" y="2814153"/>
                  <a:ext cx="49149" cy="19050"/>
                </a:xfrm>
                <a:custGeom>
                  <a:avLst/>
                  <a:gdLst>
                    <a:gd name="connsiteX0" fmla="*/ 0 w 49149"/>
                    <a:gd name="connsiteY0" fmla="*/ 0 h 19050"/>
                    <a:gd name="connsiteX1" fmla="*/ 49149 w 49149"/>
                    <a:gd name="connsiteY1" fmla="*/ 0 h 19050"/>
                    <a:gd name="connsiteX2" fmla="*/ 49149 w 49149"/>
                    <a:gd name="connsiteY2" fmla="*/ 19050 h 19050"/>
                    <a:gd name="connsiteX3" fmla="*/ 0 w 49149"/>
                    <a:gd name="connsiteY3" fmla="*/ 1905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149" h="19050">
                      <a:moveTo>
                        <a:pt x="0" y="0"/>
                      </a:moveTo>
                      <a:lnTo>
                        <a:pt x="49149" y="0"/>
                      </a:lnTo>
                      <a:lnTo>
                        <a:pt x="49149" y="19050"/>
                      </a:lnTo>
                      <a:lnTo>
                        <a:pt x="0" y="19050"/>
                      </a:lnTo>
                      <a:close/>
                    </a:path>
                  </a:pathLst>
                </a:custGeom>
                <a:solidFill>
                  <a:srgbClr val="009CB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90" name="Freihandform: Form 89">
                  <a:extLst>
                    <a:ext uri="{FF2B5EF4-FFF2-40B4-BE49-F238E27FC236}">
                      <a16:creationId xmlns:a16="http://schemas.microsoft.com/office/drawing/2014/main" id="{8D4A7346-5A89-4DFB-AA0F-B66CE96FB6EB}"/>
                    </a:ext>
                  </a:extLst>
                </p:cNvPr>
                <p:cNvSpPr/>
                <p:nvPr/>
              </p:nvSpPr>
              <p:spPr bwMode="gray">
                <a:xfrm>
                  <a:off x="9396987" y="2765446"/>
                  <a:ext cx="116751" cy="55340"/>
                </a:xfrm>
                <a:custGeom>
                  <a:avLst/>
                  <a:gdLst>
                    <a:gd name="connsiteX0" fmla="*/ 0 w 116751"/>
                    <a:gd name="connsiteY0" fmla="*/ 37287 h 55340"/>
                    <a:gd name="connsiteX1" fmla="*/ 110669 w 116751"/>
                    <a:gd name="connsiteY1" fmla="*/ 0 h 55340"/>
                    <a:gd name="connsiteX2" fmla="*/ 116752 w 116751"/>
                    <a:gd name="connsiteY2" fmla="*/ 18054 h 55340"/>
                    <a:gd name="connsiteX3" fmla="*/ 6083 w 116751"/>
                    <a:gd name="connsiteY3" fmla="*/ 55340 h 5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6751" h="55340">
                      <a:moveTo>
                        <a:pt x="0" y="37287"/>
                      </a:moveTo>
                      <a:lnTo>
                        <a:pt x="110669" y="0"/>
                      </a:lnTo>
                      <a:lnTo>
                        <a:pt x="116752" y="18054"/>
                      </a:lnTo>
                      <a:lnTo>
                        <a:pt x="6083" y="55340"/>
                      </a:lnTo>
                      <a:close/>
                    </a:path>
                  </a:pathLst>
                </a:custGeom>
                <a:solidFill>
                  <a:srgbClr val="009CB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91" name="Freihandform: Form 90">
                  <a:extLst>
                    <a:ext uri="{FF2B5EF4-FFF2-40B4-BE49-F238E27FC236}">
                      <a16:creationId xmlns:a16="http://schemas.microsoft.com/office/drawing/2014/main" id="{34C978AC-0D53-43F1-A77C-58A9B2264E36}"/>
                    </a:ext>
                  </a:extLst>
                </p:cNvPr>
                <p:cNvSpPr/>
                <p:nvPr/>
              </p:nvSpPr>
              <p:spPr bwMode="gray">
                <a:xfrm>
                  <a:off x="8941564" y="2765470"/>
                  <a:ext cx="116751" cy="55340"/>
                </a:xfrm>
                <a:custGeom>
                  <a:avLst/>
                  <a:gdLst>
                    <a:gd name="connsiteX0" fmla="*/ 0 w 116751"/>
                    <a:gd name="connsiteY0" fmla="*/ 18054 h 55340"/>
                    <a:gd name="connsiteX1" fmla="*/ 6083 w 116751"/>
                    <a:gd name="connsiteY1" fmla="*/ 0 h 55340"/>
                    <a:gd name="connsiteX2" fmla="*/ 116752 w 116751"/>
                    <a:gd name="connsiteY2" fmla="*/ 37287 h 55340"/>
                    <a:gd name="connsiteX3" fmla="*/ 110669 w 116751"/>
                    <a:gd name="connsiteY3" fmla="*/ 55340 h 5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6751" h="55340">
                      <a:moveTo>
                        <a:pt x="0" y="18054"/>
                      </a:moveTo>
                      <a:lnTo>
                        <a:pt x="6083" y="0"/>
                      </a:lnTo>
                      <a:lnTo>
                        <a:pt x="116752" y="37287"/>
                      </a:lnTo>
                      <a:lnTo>
                        <a:pt x="110669" y="55340"/>
                      </a:lnTo>
                      <a:close/>
                    </a:path>
                  </a:pathLst>
                </a:custGeom>
                <a:solidFill>
                  <a:srgbClr val="009CB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</p:grpSp>
        <p:grpSp>
          <p:nvGrpSpPr>
            <p:cNvPr id="82" name="Gruppieren 81">
              <a:extLst>
                <a:ext uri="{FF2B5EF4-FFF2-40B4-BE49-F238E27FC236}">
                  <a16:creationId xmlns:a16="http://schemas.microsoft.com/office/drawing/2014/main" id="{93EC8AB8-D8FF-4B57-B46C-6D82ADE568BF}"/>
                </a:ext>
              </a:extLst>
            </p:cNvPr>
            <p:cNvGrpSpPr/>
            <p:nvPr/>
          </p:nvGrpSpPr>
          <p:grpSpPr bwMode="gray">
            <a:xfrm>
              <a:off x="8963519" y="3288431"/>
              <a:ext cx="520065" cy="344423"/>
              <a:chOff x="8962528" y="3265571"/>
              <a:chExt cx="520065" cy="344423"/>
            </a:xfrm>
          </p:grpSpPr>
          <p:sp>
            <p:nvSpPr>
              <p:cNvPr id="83" name="Freihandform: Form 82">
                <a:extLst>
                  <a:ext uri="{FF2B5EF4-FFF2-40B4-BE49-F238E27FC236}">
                    <a16:creationId xmlns:a16="http://schemas.microsoft.com/office/drawing/2014/main" id="{AE0F813C-4A66-44B8-8434-463B0BBB0076}"/>
                  </a:ext>
                </a:extLst>
              </p:cNvPr>
              <p:cNvSpPr/>
              <p:nvPr/>
            </p:nvSpPr>
            <p:spPr bwMode="gray">
              <a:xfrm>
                <a:off x="8962528" y="3265571"/>
                <a:ext cx="260032" cy="344423"/>
              </a:xfrm>
              <a:custGeom>
                <a:avLst/>
                <a:gdLst>
                  <a:gd name="connsiteX0" fmla="*/ 85344 w 260032"/>
                  <a:gd name="connsiteY0" fmla="*/ 30004 h 344423"/>
                  <a:gd name="connsiteX1" fmla="*/ 110680 w 260032"/>
                  <a:gd name="connsiteY1" fmla="*/ 81820 h 344423"/>
                  <a:gd name="connsiteX2" fmla="*/ 41910 w 260032"/>
                  <a:gd name="connsiteY2" fmla="*/ 65723 h 344423"/>
                  <a:gd name="connsiteX3" fmla="*/ 85344 w 260032"/>
                  <a:gd name="connsiteY3" fmla="*/ 30004 h 344423"/>
                  <a:gd name="connsiteX4" fmla="*/ 200501 w 260032"/>
                  <a:gd name="connsiteY4" fmla="*/ 265843 h 344423"/>
                  <a:gd name="connsiteX5" fmla="*/ 88297 w 260032"/>
                  <a:gd name="connsiteY5" fmla="*/ 165925 h 344423"/>
                  <a:gd name="connsiteX6" fmla="*/ 125730 w 260032"/>
                  <a:gd name="connsiteY6" fmla="*/ 112776 h 344423"/>
                  <a:gd name="connsiteX7" fmla="*/ 91821 w 260032"/>
                  <a:gd name="connsiteY7" fmla="*/ 0 h 344423"/>
                  <a:gd name="connsiteX8" fmla="*/ 0 w 260032"/>
                  <a:gd name="connsiteY8" fmla="*/ 75629 h 344423"/>
                  <a:gd name="connsiteX9" fmla="*/ 110395 w 260032"/>
                  <a:gd name="connsiteY9" fmla="*/ 101441 h 344423"/>
                  <a:gd name="connsiteX10" fmla="*/ 62865 w 260032"/>
                  <a:gd name="connsiteY10" fmla="*/ 168878 h 344423"/>
                  <a:gd name="connsiteX11" fmla="*/ 260033 w 260032"/>
                  <a:gd name="connsiteY11" fmla="*/ 344424 h 344423"/>
                  <a:gd name="connsiteX12" fmla="*/ 91821 w 260032"/>
                  <a:gd name="connsiteY12" fmla="*/ 0 h 344423"/>
                  <a:gd name="connsiteX13" fmla="*/ 91821 w 260032"/>
                  <a:gd name="connsiteY13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0032" h="344423">
                    <a:moveTo>
                      <a:pt x="85344" y="30004"/>
                    </a:moveTo>
                    <a:lnTo>
                      <a:pt x="110680" y="81820"/>
                    </a:lnTo>
                    <a:lnTo>
                      <a:pt x="41910" y="65723"/>
                    </a:lnTo>
                    <a:lnTo>
                      <a:pt x="85344" y="30004"/>
                    </a:lnTo>
                    <a:moveTo>
                      <a:pt x="200501" y="265843"/>
                    </a:moveTo>
                    <a:lnTo>
                      <a:pt x="88297" y="165925"/>
                    </a:lnTo>
                    <a:lnTo>
                      <a:pt x="125730" y="112776"/>
                    </a:lnTo>
                    <a:moveTo>
                      <a:pt x="91821" y="0"/>
                    </a:moveTo>
                    <a:lnTo>
                      <a:pt x="0" y="75629"/>
                    </a:lnTo>
                    <a:lnTo>
                      <a:pt x="110395" y="101441"/>
                    </a:lnTo>
                    <a:lnTo>
                      <a:pt x="62865" y="168878"/>
                    </a:lnTo>
                    <a:lnTo>
                      <a:pt x="260033" y="344424"/>
                    </a:lnTo>
                    <a:lnTo>
                      <a:pt x="91821" y="0"/>
                    </a:lnTo>
                    <a:lnTo>
                      <a:pt x="91821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4" name="Freihandform: Form 83">
                <a:extLst>
                  <a:ext uri="{FF2B5EF4-FFF2-40B4-BE49-F238E27FC236}">
                    <a16:creationId xmlns:a16="http://schemas.microsoft.com/office/drawing/2014/main" id="{39DAEE96-4F91-4273-BB2E-5919F9D0D0CE}"/>
                  </a:ext>
                </a:extLst>
              </p:cNvPr>
              <p:cNvSpPr/>
              <p:nvPr/>
            </p:nvSpPr>
            <p:spPr bwMode="gray">
              <a:xfrm>
                <a:off x="9222561" y="3265571"/>
                <a:ext cx="260032" cy="344423"/>
              </a:xfrm>
              <a:custGeom>
                <a:avLst/>
                <a:gdLst>
                  <a:gd name="connsiteX0" fmla="*/ 174689 w 260032"/>
                  <a:gd name="connsiteY0" fmla="*/ 30004 h 344423"/>
                  <a:gd name="connsiteX1" fmla="*/ 218122 w 260032"/>
                  <a:gd name="connsiteY1" fmla="*/ 65818 h 344423"/>
                  <a:gd name="connsiteX2" fmla="*/ 149352 w 260032"/>
                  <a:gd name="connsiteY2" fmla="*/ 81915 h 344423"/>
                  <a:gd name="connsiteX3" fmla="*/ 174689 w 260032"/>
                  <a:gd name="connsiteY3" fmla="*/ 30004 h 344423"/>
                  <a:gd name="connsiteX4" fmla="*/ 134303 w 260032"/>
                  <a:gd name="connsiteY4" fmla="*/ 112776 h 344423"/>
                  <a:gd name="connsiteX5" fmla="*/ 171736 w 260032"/>
                  <a:gd name="connsiteY5" fmla="*/ 165925 h 344423"/>
                  <a:gd name="connsiteX6" fmla="*/ 59531 w 260032"/>
                  <a:gd name="connsiteY6" fmla="*/ 265843 h 344423"/>
                  <a:gd name="connsiteX7" fmla="*/ 134303 w 260032"/>
                  <a:gd name="connsiteY7" fmla="*/ 112776 h 344423"/>
                  <a:gd name="connsiteX8" fmla="*/ 168212 w 260032"/>
                  <a:gd name="connsiteY8" fmla="*/ 0 h 344423"/>
                  <a:gd name="connsiteX9" fmla="*/ 0 w 260032"/>
                  <a:gd name="connsiteY9" fmla="*/ 344424 h 344423"/>
                  <a:gd name="connsiteX10" fmla="*/ 197168 w 260032"/>
                  <a:gd name="connsiteY10" fmla="*/ 168878 h 344423"/>
                  <a:gd name="connsiteX11" fmla="*/ 149638 w 260032"/>
                  <a:gd name="connsiteY11" fmla="*/ 101441 h 344423"/>
                  <a:gd name="connsiteX12" fmla="*/ 260033 w 260032"/>
                  <a:gd name="connsiteY12" fmla="*/ 75629 h 344423"/>
                  <a:gd name="connsiteX13" fmla="*/ 168212 w 260032"/>
                  <a:gd name="connsiteY13" fmla="*/ 0 h 344423"/>
                  <a:gd name="connsiteX14" fmla="*/ 168212 w 260032"/>
                  <a:gd name="connsiteY14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0032" h="344423">
                    <a:moveTo>
                      <a:pt x="174689" y="30004"/>
                    </a:moveTo>
                    <a:lnTo>
                      <a:pt x="218122" y="65818"/>
                    </a:lnTo>
                    <a:lnTo>
                      <a:pt x="149352" y="81915"/>
                    </a:lnTo>
                    <a:lnTo>
                      <a:pt x="174689" y="30004"/>
                    </a:lnTo>
                    <a:moveTo>
                      <a:pt x="134303" y="112776"/>
                    </a:moveTo>
                    <a:lnTo>
                      <a:pt x="171736" y="165925"/>
                    </a:lnTo>
                    <a:lnTo>
                      <a:pt x="59531" y="265843"/>
                    </a:lnTo>
                    <a:lnTo>
                      <a:pt x="134303" y="112776"/>
                    </a:lnTo>
                    <a:moveTo>
                      <a:pt x="168212" y="0"/>
                    </a:moveTo>
                    <a:lnTo>
                      <a:pt x="0" y="344424"/>
                    </a:lnTo>
                    <a:lnTo>
                      <a:pt x="197168" y="168878"/>
                    </a:lnTo>
                    <a:lnTo>
                      <a:pt x="149638" y="101441"/>
                    </a:lnTo>
                    <a:lnTo>
                      <a:pt x="260033" y="75629"/>
                    </a:lnTo>
                    <a:lnTo>
                      <a:pt x="168212" y="0"/>
                    </a:lnTo>
                    <a:lnTo>
                      <a:pt x="168212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cxnSp>
        <p:nvCxnSpPr>
          <p:cNvPr id="225" name="Pfeil 3">
            <a:extLst>
              <a:ext uri="{FF2B5EF4-FFF2-40B4-BE49-F238E27FC236}">
                <a16:creationId xmlns:a16="http://schemas.microsoft.com/office/drawing/2014/main" id="{37771336-997A-426A-B502-1727BF67409D}"/>
              </a:ext>
            </a:extLst>
          </p:cNvPr>
          <p:cNvCxnSpPr>
            <a:cxnSpLocks noChangeAspect="1"/>
          </p:cNvCxnSpPr>
          <p:nvPr/>
        </p:nvCxnSpPr>
        <p:spPr bwMode="gray">
          <a:xfrm rot="5400000" flipH="1" flipV="1">
            <a:off x="6067428" y="4861582"/>
            <a:ext cx="0" cy="346985"/>
          </a:xfrm>
          <a:prstGeom prst="straightConnector1">
            <a:avLst/>
          </a:prstGeom>
          <a:ln w="19050">
            <a:solidFill>
              <a:srgbClr val="DCE0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9" name="Gruppieren 228">
            <a:extLst>
              <a:ext uri="{FF2B5EF4-FFF2-40B4-BE49-F238E27FC236}">
                <a16:creationId xmlns:a16="http://schemas.microsoft.com/office/drawing/2014/main" id="{70DDA0EF-B813-4EC9-B94F-69702AFBF35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062767" y="4619051"/>
            <a:ext cx="356078" cy="333349"/>
            <a:chOff x="9155506" y="2381290"/>
            <a:chExt cx="356078" cy="333349"/>
          </a:xfrm>
        </p:grpSpPr>
        <p:sp>
          <p:nvSpPr>
            <p:cNvPr id="230" name="Freihandform: Form 229">
              <a:extLst>
                <a:ext uri="{FF2B5EF4-FFF2-40B4-BE49-F238E27FC236}">
                  <a16:creationId xmlns:a16="http://schemas.microsoft.com/office/drawing/2014/main" id="{3B1035FC-6FF5-4BF3-9D42-E514FDABFDE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155506" y="2381290"/>
              <a:ext cx="356078" cy="333349"/>
            </a:xfrm>
            <a:custGeom>
              <a:avLst/>
              <a:gdLst>
                <a:gd name="connsiteX0" fmla="*/ 247543 w 256549"/>
                <a:gd name="connsiteY0" fmla="*/ 23199 h 240174"/>
                <a:gd name="connsiteX1" fmla="*/ 247543 w 256549"/>
                <a:gd name="connsiteY1" fmla="*/ 180404 h 240174"/>
                <a:gd name="connsiteX2" fmla="*/ 236626 w 256549"/>
                <a:gd name="connsiteY2" fmla="*/ 191321 h 240174"/>
                <a:gd name="connsiteX3" fmla="*/ 54312 w 256549"/>
                <a:gd name="connsiteY3" fmla="*/ 191321 h 240174"/>
                <a:gd name="connsiteX4" fmla="*/ 46670 w 256549"/>
                <a:gd name="connsiteY4" fmla="*/ 194596 h 240174"/>
                <a:gd name="connsiteX5" fmla="*/ 12282 w 256549"/>
                <a:gd name="connsiteY5" fmla="*/ 228984 h 240174"/>
                <a:gd name="connsiteX6" fmla="*/ 12282 w 256549"/>
                <a:gd name="connsiteY6" fmla="*/ 191321 h 240174"/>
                <a:gd name="connsiteX7" fmla="*/ 12282 w 256549"/>
                <a:gd name="connsiteY7" fmla="*/ 23199 h 240174"/>
                <a:gd name="connsiteX8" fmla="*/ 23199 w 256549"/>
                <a:gd name="connsiteY8" fmla="*/ 12282 h 240174"/>
                <a:gd name="connsiteX9" fmla="*/ 236626 w 256549"/>
                <a:gd name="connsiteY9" fmla="*/ 12282 h 240174"/>
                <a:gd name="connsiteX10" fmla="*/ 247543 w 256549"/>
                <a:gd name="connsiteY10" fmla="*/ 23199 h 240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6549" h="240174">
                  <a:moveTo>
                    <a:pt x="247543" y="23199"/>
                  </a:moveTo>
                  <a:lnTo>
                    <a:pt x="247543" y="180404"/>
                  </a:lnTo>
                  <a:cubicBezTo>
                    <a:pt x="247543" y="186408"/>
                    <a:pt x="242631" y="191321"/>
                    <a:pt x="236626" y="191321"/>
                  </a:cubicBezTo>
                  <a:lnTo>
                    <a:pt x="54312" y="191321"/>
                  </a:lnTo>
                  <a:cubicBezTo>
                    <a:pt x="51583" y="191321"/>
                    <a:pt x="48854" y="192413"/>
                    <a:pt x="46670" y="194596"/>
                  </a:cubicBezTo>
                  <a:lnTo>
                    <a:pt x="12282" y="228984"/>
                  </a:lnTo>
                  <a:lnTo>
                    <a:pt x="12282" y="191321"/>
                  </a:lnTo>
                  <a:lnTo>
                    <a:pt x="12282" y="23199"/>
                  </a:lnTo>
                  <a:cubicBezTo>
                    <a:pt x="12282" y="17194"/>
                    <a:pt x="17194" y="12282"/>
                    <a:pt x="23199" y="12282"/>
                  </a:cubicBezTo>
                  <a:lnTo>
                    <a:pt x="236626" y="12282"/>
                  </a:lnTo>
                  <a:cubicBezTo>
                    <a:pt x="242631" y="12282"/>
                    <a:pt x="247543" y="17194"/>
                    <a:pt x="247543" y="23199"/>
                  </a:cubicBezTo>
                  <a:close/>
                </a:path>
              </a:pathLst>
            </a:custGeom>
            <a:solidFill>
              <a:schemeClr val="accent1"/>
            </a:solidFill>
            <a:ln w="19050" cap="rnd">
              <a:noFill/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31" name="Freihandform: Form 230">
              <a:extLst>
                <a:ext uri="{FF2B5EF4-FFF2-40B4-BE49-F238E27FC236}">
                  <a16:creationId xmlns:a16="http://schemas.microsoft.com/office/drawing/2014/main" id="{2FB69FA0-83F7-4CEE-81DC-D79FBABC2E85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256269" y="2454779"/>
              <a:ext cx="159099" cy="128795"/>
            </a:xfrm>
            <a:custGeom>
              <a:avLst/>
              <a:gdLst>
                <a:gd name="connsiteX0" fmla="*/ 12282 w 114628"/>
                <a:gd name="connsiteY0" fmla="*/ 49945 h 92794"/>
                <a:gd name="connsiteX1" fmla="*/ 46670 w 114628"/>
                <a:gd name="connsiteY1" fmla="*/ 80513 h 92794"/>
                <a:gd name="connsiteX2" fmla="*/ 102893 w 114628"/>
                <a:gd name="connsiteY2" fmla="*/ 12282 h 92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28" h="92794">
                  <a:moveTo>
                    <a:pt x="12282" y="49945"/>
                  </a:moveTo>
                  <a:lnTo>
                    <a:pt x="46670" y="80513"/>
                  </a:lnTo>
                  <a:lnTo>
                    <a:pt x="102893" y="12282"/>
                  </a:lnTo>
                </a:path>
              </a:pathLst>
            </a:custGeom>
            <a:noFill/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232" name="Gruppieren 231">
            <a:extLst>
              <a:ext uri="{FF2B5EF4-FFF2-40B4-BE49-F238E27FC236}">
                <a16:creationId xmlns:a16="http://schemas.microsoft.com/office/drawing/2014/main" id="{9C64FB36-E3BE-4DB4-9A2D-273D532AA5A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695896" y="4619051"/>
            <a:ext cx="356078" cy="333349"/>
            <a:chOff x="8380468" y="2416899"/>
            <a:chExt cx="356078" cy="333349"/>
          </a:xfrm>
        </p:grpSpPr>
        <p:sp>
          <p:nvSpPr>
            <p:cNvPr id="233" name="Freihandform: Form 232">
              <a:extLst>
                <a:ext uri="{FF2B5EF4-FFF2-40B4-BE49-F238E27FC236}">
                  <a16:creationId xmlns:a16="http://schemas.microsoft.com/office/drawing/2014/main" id="{A1AB422F-8A87-410C-ACFE-C83DD29A8FC5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380468" y="2416899"/>
              <a:ext cx="356078" cy="333349"/>
            </a:xfrm>
            <a:custGeom>
              <a:avLst/>
              <a:gdLst>
                <a:gd name="connsiteX0" fmla="*/ 12282 w 256549"/>
                <a:gd name="connsiteY0" fmla="*/ 23199 h 240174"/>
                <a:gd name="connsiteX1" fmla="*/ 12282 w 256549"/>
                <a:gd name="connsiteY1" fmla="*/ 180404 h 240174"/>
                <a:gd name="connsiteX2" fmla="*/ 23199 w 256549"/>
                <a:gd name="connsiteY2" fmla="*/ 191321 h 240174"/>
                <a:gd name="connsiteX3" fmla="*/ 205513 w 256549"/>
                <a:gd name="connsiteY3" fmla="*/ 191321 h 240174"/>
                <a:gd name="connsiteX4" fmla="*/ 213155 w 256549"/>
                <a:gd name="connsiteY4" fmla="*/ 194596 h 240174"/>
                <a:gd name="connsiteX5" fmla="*/ 247543 w 256549"/>
                <a:gd name="connsiteY5" fmla="*/ 228984 h 240174"/>
                <a:gd name="connsiteX6" fmla="*/ 247543 w 256549"/>
                <a:gd name="connsiteY6" fmla="*/ 191321 h 240174"/>
                <a:gd name="connsiteX7" fmla="*/ 247543 w 256549"/>
                <a:gd name="connsiteY7" fmla="*/ 23199 h 240174"/>
                <a:gd name="connsiteX8" fmla="*/ 236626 w 256549"/>
                <a:gd name="connsiteY8" fmla="*/ 12282 h 240174"/>
                <a:gd name="connsiteX9" fmla="*/ 23199 w 256549"/>
                <a:gd name="connsiteY9" fmla="*/ 12282 h 240174"/>
                <a:gd name="connsiteX10" fmla="*/ 12282 w 256549"/>
                <a:gd name="connsiteY10" fmla="*/ 23199 h 240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6549" h="240174">
                  <a:moveTo>
                    <a:pt x="12282" y="23199"/>
                  </a:moveTo>
                  <a:lnTo>
                    <a:pt x="12282" y="180404"/>
                  </a:lnTo>
                  <a:cubicBezTo>
                    <a:pt x="12282" y="186408"/>
                    <a:pt x="17194" y="191321"/>
                    <a:pt x="23199" y="191321"/>
                  </a:cubicBezTo>
                  <a:lnTo>
                    <a:pt x="205513" y="191321"/>
                  </a:lnTo>
                  <a:cubicBezTo>
                    <a:pt x="208242" y="191321"/>
                    <a:pt x="210971" y="192413"/>
                    <a:pt x="213155" y="194596"/>
                  </a:cubicBezTo>
                  <a:lnTo>
                    <a:pt x="247543" y="228984"/>
                  </a:lnTo>
                  <a:lnTo>
                    <a:pt x="247543" y="191321"/>
                  </a:lnTo>
                  <a:lnTo>
                    <a:pt x="247543" y="23199"/>
                  </a:lnTo>
                  <a:cubicBezTo>
                    <a:pt x="247543" y="17194"/>
                    <a:pt x="242631" y="12282"/>
                    <a:pt x="236626" y="12282"/>
                  </a:cubicBezTo>
                  <a:lnTo>
                    <a:pt x="23199" y="12282"/>
                  </a:lnTo>
                  <a:cubicBezTo>
                    <a:pt x="17194" y="12282"/>
                    <a:pt x="12282" y="17194"/>
                    <a:pt x="12282" y="23199"/>
                  </a:cubicBezTo>
                  <a:close/>
                </a:path>
              </a:pathLst>
            </a:custGeom>
            <a:solidFill>
              <a:schemeClr val="accent1"/>
            </a:solidFill>
            <a:ln w="19050" cap="rnd">
              <a:noFill/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234" name="Gruppieren 233">
              <a:extLst>
                <a:ext uri="{FF2B5EF4-FFF2-40B4-BE49-F238E27FC236}">
                  <a16:creationId xmlns:a16="http://schemas.microsoft.com/office/drawing/2014/main" id="{AA90F095-9138-443F-BF31-CAFAA4A73E19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8490322" y="2490388"/>
              <a:ext cx="136370" cy="136370"/>
              <a:chOff x="8524793" y="2467280"/>
              <a:chExt cx="136370" cy="136370"/>
            </a:xfrm>
          </p:grpSpPr>
          <p:sp>
            <p:nvSpPr>
              <p:cNvPr id="235" name="Freihandform: Form 234">
                <a:extLst>
                  <a:ext uri="{FF2B5EF4-FFF2-40B4-BE49-F238E27FC236}">
                    <a16:creationId xmlns:a16="http://schemas.microsoft.com/office/drawing/2014/main" id="{3BF3E4BE-A5DF-40D5-8022-73D0001AF610}"/>
                  </a:ext>
                </a:extLst>
              </p:cNvPr>
              <p:cNvSpPr/>
              <p:nvPr/>
            </p:nvSpPr>
            <p:spPr bwMode="gray">
              <a:xfrm>
                <a:off x="8524793" y="2467280"/>
                <a:ext cx="136370" cy="136370"/>
              </a:xfrm>
              <a:custGeom>
                <a:avLst/>
                <a:gdLst>
                  <a:gd name="connsiteX0" fmla="*/ 12282 w 98253"/>
                  <a:gd name="connsiteY0" fmla="*/ 12282 h 98253"/>
                  <a:gd name="connsiteX1" fmla="*/ 88155 w 98253"/>
                  <a:gd name="connsiteY1" fmla="*/ 88155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8253" h="98253">
                    <a:moveTo>
                      <a:pt x="12282" y="12282"/>
                    </a:moveTo>
                    <a:lnTo>
                      <a:pt x="88155" y="88155"/>
                    </a:lnTo>
                  </a:path>
                </a:pathLst>
              </a:custGeom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36" name="Freihandform: Form 235">
                <a:extLst>
                  <a:ext uri="{FF2B5EF4-FFF2-40B4-BE49-F238E27FC236}">
                    <a16:creationId xmlns:a16="http://schemas.microsoft.com/office/drawing/2014/main" id="{7C2C21AF-E354-45C3-BC5E-0DB5CD98DBAB}"/>
                  </a:ext>
                </a:extLst>
              </p:cNvPr>
              <p:cNvSpPr/>
              <p:nvPr/>
            </p:nvSpPr>
            <p:spPr bwMode="gray">
              <a:xfrm>
                <a:off x="8524793" y="2467280"/>
                <a:ext cx="136370" cy="136370"/>
              </a:xfrm>
              <a:custGeom>
                <a:avLst/>
                <a:gdLst>
                  <a:gd name="connsiteX0" fmla="*/ 12282 w 98253"/>
                  <a:gd name="connsiteY0" fmla="*/ 88155 h 98253"/>
                  <a:gd name="connsiteX1" fmla="*/ 88155 w 98253"/>
                  <a:gd name="connsiteY1" fmla="*/ 12282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8253" h="98253">
                    <a:moveTo>
                      <a:pt x="12282" y="88155"/>
                    </a:moveTo>
                    <a:lnTo>
                      <a:pt x="88155" y="12282"/>
                    </a:lnTo>
                  </a:path>
                </a:pathLst>
              </a:custGeom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cxnSp>
        <p:nvCxnSpPr>
          <p:cNvPr id="277" name="Pfeil 3">
            <a:extLst>
              <a:ext uri="{FF2B5EF4-FFF2-40B4-BE49-F238E27FC236}">
                <a16:creationId xmlns:a16="http://schemas.microsoft.com/office/drawing/2014/main" id="{60E81E6C-140B-40CD-A184-B258149352CD}"/>
              </a:ext>
            </a:extLst>
          </p:cNvPr>
          <p:cNvCxnSpPr>
            <a:cxnSpLocks noChangeAspect="1"/>
          </p:cNvCxnSpPr>
          <p:nvPr/>
        </p:nvCxnSpPr>
        <p:spPr bwMode="gray">
          <a:xfrm rot="5400000" flipH="1" flipV="1">
            <a:off x="6067428" y="3494364"/>
            <a:ext cx="0" cy="346985"/>
          </a:xfrm>
          <a:prstGeom prst="straightConnector1">
            <a:avLst/>
          </a:prstGeom>
          <a:ln w="19050">
            <a:solidFill>
              <a:srgbClr val="DCE0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1EDF486D-68C1-42F1-B371-E220D100DBF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977706" y="3343298"/>
            <a:ext cx="741815" cy="612000"/>
            <a:chOff x="5025331" y="3196713"/>
            <a:chExt cx="720756" cy="594626"/>
          </a:xfrm>
        </p:grpSpPr>
        <p:grpSp>
          <p:nvGrpSpPr>
            <p:cNvPr id="249" name="Gruppieren 248">
              <a:extLst>
                <a:ext uri="{FF2B5EF4-FFF2-40B4-BE49-F238E27FC236}">
                  <a16:creationId xmlns:a16="http://schemas.microsoft.com/office/drawing/2014/main" id="{62B16EA2-0BF9-4190-9703-8C5EDA7FFC69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5025331" y="3269740"/>
              <a:ext cx="720756" cy="521599"/>
              <a:chOff x="7006871" y="547528"/>
              <a:chExt cx="810284" cy="586389"/>
            </a:xfrm>
          </p:grpSpPr>
          <p:sp>
            <p:nvSpPr>
              <p:cNvPr id="250" name="Freihandform: Form 249">
                <a:extLst>
                  <a:ext uri="{FF2B5EF4-FFF2-40B4-BE49-F238E27FC236}">
                    <a16:creationId xmlns:a16="http://schemas.microsoft.com/office/drawing/2014/main" id="{6C9CCC1F-7157-4826-B818-0B1395507E1A}"/>
                  </a:ext>
                </a:extLst>
              </p:cNvPr>
              <p:cNvSpPr/>
              <p:nvPr/>
            </p:nvSpPr>
            <p:spPr bwMode="gray">
              <a:xfrm>
                <a:off x="7157256" y="650216"/>
                <a:ext cx="235678" cy="347905"/>
              </a:xfrm>
              <a:custGeom>
                <a:avLst/>
                <a:gdLst>
                  <a:gd name="connsiteX0" fmla="*/ 323759 w 342085"/>
                  <a:gd name="connsiteY0" fmla="*/ 492359 h 504983"/>
                  <a:gd name="connsiteX1" fmla="*/ 304212 w 342085"/>
                  <a:gd name="connsiteY1" fmla="*/ 422313 h 504983"/>
                  <a:gd name="connsiteX2" fmla="*/ 182853 w 342085"/>
                  <a:gd name="connsiteY2" fmla="*/ 279777 h 504983"/>
                  <a:gd name="connsiteX3" fmla="*/ 133984 w 342085"/>
                  <a:gd name="connsiteY3" fmla="*/ 256971 h 504983"/>
                  <a:gd name="connsiteX4" fmla="*/ 74526 w 342085"/>
                  <a:gd name="connsiteY4" fmla="*/ 187740 h 504983"/>
                  <a:gd name="connsiteX5" fmla="*/ 50906 w 342085"/>
                  <a:gd name="connsiteY5" fmla="*/ 103847 h 504983"/>
                  <a:gd name="connsiteX6" fmla="*/ 52535 w 342085"/>
                  <a:gd name="connsiteY6" fmla="*/ 90001 h 504983"/>
                  <a:gd name="connsiteX7" fmla="*/ 19141 w 342085"/>
                  <a:gd name="connsiteY7" fmla="*/ 19141 h 504983"/>
                  <a:gd name="connsiteX8" fmla="*/ 18326 w 342085"/>
                  <a:gd name="connsiteY8" fmla="*/ 18326 h 504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2085" h="504983">
                    <a:moveTo>
                      <a:pt x="323759" y="492359"/>
                    </a:moveTo>
                    <a:lnTo>
                      <a:pt x="304212" y="422313"/>
                    </a:lnTo>
                    <a:cubicBezTo>
                      <a:pt x="286293" y="359597"/>
                      <a:pt x="242311" y="307470"/>
                      <a:pt x="182853" y="279777"/>
                    </a:cubicBezTo>
                    <a:lnTo>
                      <a:pt x="133984" y="256971"/>
                    </a:lnTo>
                    <a:cubicBezTo>
                      <a:pt x="104662" y="243940"/>
                      <a:pt x="83485" y="217876"/>
                      <a:pt x="74526" y="187740"/>
                    </a:cubicBezTo>
                    <a:lnTo>
                      <a:pt x="50906" y="103847"/>
                    </a:lnTo>
                    <a:lnTo>
                      <a:pt x="52535" y="90001"/>
                    </a:lnTo>
                    <a:cubicBezTo>
                      <a:pt x="56607" y="61494"/>
                      <a:pt x="42761" y="33801"/>
                      <a:pt x="19141" y="19141"/>
                    </a:cubicBezTo>
                    <a:lnTo>
                      <a:pt x="18326" y="18326"/>
                    </a:lnTo>
                  </a:path>
                </a:pathLst>
              </a:custGeom>
              <a:no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51" name="Freihandform: Form 250">
                <a:extLst>
                  <a:ext uri="{FF2B5EF4-FFF2-40B4-BE49-F238E27FC236}">
                    <a16:creationId xmlns:a16="http://schemas.microsoft.com/office/drawing/2014/main" id="{75FC39FB-559D-4CF5-BB48-09896FF1BD63}"/>
                  </a:ext>
                </a:extLst>
              </p:cNvPr>
              <p:cNvSpPr/>
              <p:nvPr/>
            </p:nvSpPr>
            <p:spPr bwMode="gray">
              <a:xfrm>
                <a:off x="7006871" y="800591"/>
                <a:ext cx="246901" cy="246900"/>
              </a:xfrm>
              <a:custGeom>
                <a:avLst/>
                <a:gdLst>
                  <a:gd name="connsiteX0" fmla="*/ 300954 w 358375"/>
                  <a:gd name="connsiteY0" fmla="*/ 134812 h 358375"/>
                  <a:gd name="connsiteX1" fmla="*/ 290366 w 358375"/>
                  <a:gd name="connsiteY1" fmla="*/ 135626 h 358375"/>
                  <a:gd name="connsiteX2" fmla="*/ 144572 w 358375"/>
                  <a:gd name="connsiteY2" fmla="*/ 70467 h 358375"/>
                  <a:gd name="connsiteX3" fmla="*/ 18326 w 358375"/>
                  <a:gd name="connsiteY3" fmla="*/ 36258 h 358375"/>
                  <a:gd name="connsiteX4" fmla="*/ 117694 w 358375"/>
                  <a:gd name="connsiteY4" fmla="*/ 177165 h 358375"/>
                  <a:gd name="connsiteX5" fmla="*/ 248826 w 358375"/>
                  <a:gd name="connsiteY5" fmla="*/ 278976 h 358375"/>
                  <a:gd name="connsiteX6" fmla="*/ 259415 w 358375"/>
                  <a:gd name="connsiteY6" fmla="*/ 281420 h 358375"/>
                  <a:gd name="connsiteX7" fmla="*/ 343307 w 358375"/>
                  <a:gd name="connsiteY7" fmla="*/ 344950 h 358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8375" h="358375">
                    <a:moveTo>
                      <a:pt x="300954" y="134812"/>
                    </a:moveTo>
                    <a:cubicBezTo>
                      <a:pt x="297696" y="135626"/>
                      <a:pt x="293623" y="135626"/>
                      <a:pt x="290366" y="135626"/>
                    </a:cubicBezTo>
                    <a:cubicBezTo>
                      <a:pt x="234166" y="140513"/>
                      <a:pt x="178780" y="115264"/>
                      <a:pt x="144572" y="70467"/>
                    </a:cubicBezTo>
                    <a:cubicBezTo>
                      <a:pt x="72897" y="-21570"/>
                      <a:pt x="18326" y="36258"/>
                      <a:pt x="18326" y="36258"/>
                    </a:cubicBezTo>
                    <a:cubicBezTo>
                      <a:pt x="18326" y="36258"/>
                      <a:pt x="77784" y="107119"/>
                      <a:pt x="117694" y="177165"/>
                    </a:cubicBezTo>
                    <a:cubicBezTo>
                      <a:pt x="146201" y="226849"/>
                      <a:pt x="193441" y="265130"/>
                      <a:pt x="248826" y="278976"/>
                    </a:cubicBezTo>
                    <a:cubicBezTo>
                      <a:pt x="252085" y="279791"/>
                      <a:pt x="256157" y="280605"/>
                      <a:pt x="259415" y="281420"/>
                    </a:cubicBezTo>
                    <a:cubicBezTo>
                      <a:pt x="296067" y="288750"/>
                      <a:pt x="327018" y="313185"/>
                      <a:pt x="343307" y="344950"/>
                    </a:cubicBezTo>
                  </a:path>
                </a:pathLst>
              </a:custGeom>
              <a:no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52" name="Freihandform: Form 251">
                <a:extLst>
                  <a:ext uri="{FF2B5EF4-FFF2-40B4-BE49-F238E27FC236}">
                    <a16:creationId xmlns:a16="http://schemas.microsoft.com/office/drawing/2014/main" id="{0647F10F-C27D-48CB-A5B8-2BB9C0F1B3EB}"/>
                  </a:ext>
                </a:extLst>
              </p:cNvPr>
              <p:cNvSpPr/>
              <p:nvPr/>
            </p:nvSpPr>
            <p:spPr bwMode="gray">
              <a:xfrm>
                <a:off x="7026510" y="572779"/>
                <a:ext cx="95393" cy="252512"/>
              </a:xfrm>
              <a:custGeom>
                <a:avLst/>
                <a:gdLst>
                  <a:gd name="connsiteX0" fmla="*/ 42761 w 138463"/>
                  <a:gd name="connsiteY0" fmla="*/ 349823 h 366520"/>
                  <a:gd name="connsiteX1" fmla="*/ 18326 w 138463"/>
                  <a:gd name="connsiteY1" fmla="*/ 238238 h 366520"/>
                  <a:gd name="connsiteX2" fmla="*/ 90001 w 138463"/>
                  <a:gd name="connsiteY2" fmla="*/ 18326 h 366520"/>
                  <a:gd name="connsiteX3" fmla="*/ 120137 w 138463"/>
                  <a:gd name="connsiteY3" fmla="*/ 91630 h 366520"/>
                  <a:gd name="connsiteX4" fmla="*/ 87558 w 138463"/>
                  <a:gd name="connsiteY4" fmla="*/ 234980 h 366520"/>
                  <a:gd name="connsiteX5" fmla="*/ 109549 w 138463"/>
                  <a:gd name="connsiteY5" fmla="*/ 325388 h 36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463" h="366520">
                    <a:moveTo>
                      <a:pt x="42761" y="349823"/>
                    </a:moveTo>
                    <a:lnTo>
                      <a:pt x="18326" y="238238"/>
                    </a:lnTo>
                    <a:lnTo>
                      <a:pt x="90001" y="18326"/>
                    </a:lnTo>
                    <a:cubicBezTo>
                      <a:pt x="90001" y="18326"/>
                      <a:pt x="131540" y="28914"/>
                      <a:pt x="120137" y="91630"/>
                    </a:cubicBezTo>
                    <a:lnTo>
                      <a:pt x="87558" y="234980"/>
                    </a:lnTo>
                    <a:lnTo>
                      <a:pt x="109549" y="325388"/>
                    </a:lnTo>
                  </a:path>
                </a:pathLst>
              </a:custGeom>
              <a:no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53" name="Freihandform: Form 252">
                <a:extLst>
                  <a:ext uri="{FF2B5EF4-FFF2-40B4-BE49-F238E27FC236}">
                    <a16:creationId xmlns:a16="http://schemas.microsoft.com/office/drawing/2014/main" id="{67BC259F-AA9D-4D56-9FE6-6717366598A3}"/>
                  </a:ext>
                </a:extLst>
              </p:cNvPr>
              <p:cNvSpPr/>
              <p:nvPr/>
            </p:nvSpPr>
            <p:spPr bwMode="gray">
              <a:xfrm>
                <a:off x="7093847" y="547528"/>
                <a:ext cx="61725" cy="252512"/>
              </a:xfrm>
              <a:custGeom>
                <a:avLst/>
                <a:gdLst>
                  <a:gd name="connsiteX0" fmla="*/ 18326 w 89593"/>
                  <a:gd name="connsiteY0" fmla="*/ 77784 h 366520"/>
                  <a:gd name="connsiteX1" fmla="*/ 37874 w 89593"/>
                  <a:gd name="connsiteY1" fmla="*/ 18326 h 366520"/>
                  <a:gd name="connsiteX2" fmla="*/ 72897 w 89593"/>
                  <a:gd name="connsiteY2" fmla="*/ 108734 h 366520"/>
                  <a:gd name="connsiteX3" fmla="*/ 42761 w 89593"/>
                  <a:gd name="connsiteY3" fmla="*/ 264302 h 366520"/>
                  <a:gd name="connsiteX4" fmla="*/ 66381 w 89593"/>
                  <a:gd name="connsiteY4" fmla="*/ 348194 h 36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593" h="366520">
                    <a:moveTo>
                      <a:pt x="18326" y="77784"/>
                    </a:moveTo>
                    <a:lnTo>
                      <a:pt x="37874" y="18326"/>
                    </a:lnTo>
                    <a:cubicBezTo>
                      <a:pt x="37874" y="18326"/>
                      <a:pt x="90816" y="37874"/>
                      <a:pt x="72897" y="108734"/>
                    </a:cubicBezTo>
                    <a:lnTo>
                      <a:pt x="42761" y="264302"/>
                    </a:lnTo>
                    <a:lnTo>
                      <a:pt x="66381" y="348194"/>
                    </a:lnTo>
                  </a:path>
                </a:pathLst>
              </a:custGeom>
              <a:no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54" name="Freihandform: Form 253">
                <a:extLst>
                  <a:ext uri="{FF2B5EF4-FFF2-40B4-BE49-F238E27FC236}">
                    <a16:creationId xmlns:a16="http://schemas.microsoft.com/office/drawing/2014/main" id="{2240CF7D-A705-46F8-AAD3-79CDDCABDDB6}"/>
                  </a:ext>
                </a:extLst>
              </p:cNvPr>
              <p:cNvSpPr/>
              <p:nvPr/>
            </p:nvSpPr>
            <p:spPr bwMode="gray">
              <a:xfrm>
                <a:off x="7134250" y="588491"/>
                <a:ext cx="50502" cy="202010"/>
              </a:xfrm>
              <a:custGeom>
                <a:avLst/>
                <a:gdLst>
                  <a:gd name="connsiteX0" fmla="*/ 18326 w 73304"/>
                  <a:gd name="connsiteY0" fmla="*/ 18326 h 293216"/>
                  <a:gd name="connsiteX1" fmla="*/ 20769 w 73304"/>
                  <a:gd name="connsiteY1" fmla="*/ 19955 h 293216"/>
                  <a:gd name="connsiteX2" fmla="*/ 52535 w 73304"/>
                  <a:gd name="connsiteY2" fmla="*/ 99775 h 293216"/>
                  <a:gd name="connsiteX3" fmla="*/ 35430 w 73304"/>
                  <a:gd name="connsiteY3" fmla="*/ 191812 h 293216"/>
                  <a:gd name="connsiteX4" fmla="*/ 59865 w 73304"/>
                  <a:gd name="connsiteY4" fmla="*/ 277334 h 293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304" h="293216">
                    <a:moveTo>
                      <a:pt x="18326" y="18326"/>
                    </a:moveTo>
                    <a:lnTo>
                      <a:pt x="20769" y="19955"/>
                    </a:lnTo>
                    <a:cubicBezTo>
                      <a:pt x="46018" y="38688"/>
                      <a:pt x="58236" y="69639"/>
                      <a:pt x="52535" y="99775"/>
                    </a:cubicBezTo>
                    <a:lnTo>
                      <a:pt x="35430" y="191812"/>
                    </a:lnTo>
                    <a:lnTo>
                      <a:pt x="59865" y="277334"/>
                    </a:lnTo>
                  </a:path>
                </a:pathLst>
              </a:custGeom>
              <a:no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55" name="Freihandform: Form 254">
                <a:extLst>
                  <a:ext uri="{FF2B5EF4-FFF2-40B4-BE49-F238E27FC236}">
                    <a16:creationId xmlns:a16="http://schemas.microsoft.com/office/drawing/2014/main" id="{D1A5DCD6-754E-4711-9A8D-5975E10D4E36}"/>
                  </a:ext>
                </a:extLst>
              </p:cNvPr>
              <p:cNvSpPr/>
              <p:nvPr/>
            </p:nvSpPr>
            <p:spPr bwMode="gray">
              <a:xfrm>
                <a:off x="7204392" y="976798"/>
                <a:ext cx="185175" cy="157119"/>
              </a:xfrm>
              <a:custGeom>
                <a:avLst/>
                <a:gdLst>
                  <a:gd name="connsiteX0" fmla="*/ 230908 w 268781"/>
                  <a:gd name="connsiteY0" fmla="*/ 164120 h 228057"/>
                  <a:gd name="connsiteX1" fmla="*/ 63123 w 268781"/>
                  <a:gd name="connsiteY1" fmla="*/ 216247 h 228057"/>
                  <a:gd name="connsiteX2" fmla="*/ 18326 w 268781"/>
                  <a:gd name="connsiteY2" fmla="*/ 103033 h 228057"/>
                  <a:gd name="connsiteX3" fmla="*/ 255342 w 268781"/>
                  <a:gd name="connsiteY3" fmla="*/ 18326 h 228057"/>
                  <a:gd name="connsiteX4" fmla="*/ 255342 w 268781"/>
                  <a:gd name="connsiteY4" fmla="*/ 75340 h 228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781" h="228057">
                    <a:moveTo>
                      <a:pt x="230908" y="164120"/>
                    </a:moveTo>
                    <a:lnTo>
                      <a:pt x="63123" y="216247"/>
                    </a:lnTo>
                    <a:lnTo>
                      <a:pt x="18326" y="103033"/>
                    </a:lnTo>
                    <a:lnTo>
                      <a:pt x="255342" y="18326"/>
                    </a:lnTo>
                    <a:lnTo>
                      <a:pt x="255342" y="75340"/>
                    </a:lnTo>
                  </a:path>
                </a:pathLst>
              </a:custGeom>
              <a:no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56" name="Freihandform: Form 255">
                <a:extLst>
                  <a:ext uri="{FF2B5EF4-FFF2-40B4-BE49-F238E27FC236}">
                    <a16:creationId xmlns:a16="http://schemas.microsoft.com/office/drawing/2014/main" id="{E2C4FECA-DD75-4844-B354-F17E50489CFF}"/>
                  </a:ext>
                </a:extLst>
              </p:cNvPr>
              <p:cNvSpPr/>
              <p:nvPr/>
            </p:nvSpPr>
            <p:spPr bwMode="gray">
              <a:xfrm>
                <a:off x="7217859" y="1016078"/>
                <a:ext cx="173953" cy="72948"/>
              </a:xfrm>
              <a:custGeom>
                <a:avLst/>
                <a:gdLst>
                  <a:gd name="connsiteX0" fmla="*/ 18326 w 252491"/>
                  <a:gd name="connsiteY0" fmla="*/ 94888 h 105883"/>
                  <a:gd name="connsiteX1" fmla="*/ 235795 w 252491"/>
                  <a:gd name="connsiteY1" fmla="*/ 18326 h 10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2491" h="105883">
                    <a:moveTo>
                      <a:pt x="18326" y="94888"/>
                    </a:moveTo>
                    <a:lnTo>
                      <a:pt x="235795" y="18326"/>
                    </a:lnTo>
                  </a:path>
                </a:pathLst>
              </a:custGeom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57" name="Freihandform: Form 256">
                <a:extLst>
                  <a:ext uri="{FF2B5EF4-FFF2-40B4-BE49-F238E27FC236}">
                    <a16:creationId xmlns:a16="http://schemas.microsoft.com/office/drawing/2014/main" id="{23978A41-6F51-46D7-87B0-3C4B66FD0186}"/>
                  </a:ext>
                </a:extLst>
              </p:cNvPr>
              <p:cNvSpPr/>
              <p:nvPr/>
            </p:nvSpPr>
            <p:spPr bwMode="gray">
              <a:xfrm>
                <a:off x="7432213" y="650216"/>
                <a:ext cx="235678" cy="347905"/>
              </a:xfrm>
              <a:custGeom>
                <a:avLst/>
                <a:gdLst>
                  <a:gd name="connsiteX0" fmla="*/ 18326 w 342085"/>
                  <a:gd name="connsiteY0" fmla="*/ 492359 h 504983"/>
                  <a:gd name="connsiteX1" fmla="*/ 37874 w 342085"/>
                  <a:gd name="connsiteY1" fmla="*/ 422313 h 504983"/>
                  <a:gd name="connsiteX2" fmla="*/ 159233 w 342085"/>
                  <a:gd name="connsiteY2" fmla="*/ 279777 h 504983"/>
                  <a:gd name="connsiteX3" fmla="*/ 208102 w 342085"/>
                  <a:gd name="connsiteY3" fmla="*/ 256971 h 504983"/>
                  <a:gd name="connsiteX4" fmla="*/ 267560 w 342085"/>
                  <a:gd name="connsiteY4" fmla="*/ 187740 h 504983"/>
                  <a:gd name="connsiteX5" fmla="*/ 291180 w 342085"/>
                  <a:gd name="connsiteY5" fmla="*/ 103847 h 504983"/>
                  <a:gd name="connsiteX6" fmla="*/ 289551 w 342085"/>
                  <a:gd name="connsiteY6" fmla="*/ 90001 h 504983"/>
                  <a:gd name="connsiteX7" fmla="*/ 322945 w 342085"/>
                  <a:gd name="connsiteY7" fmla="*/ 19141 h 504983"/>
                  <a:gd name="connsiteX8" fmla="*/ 323759 w 342085"/>
                  <a:gd name="connsiteY8" fmla="*/ 18326 h 504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2085" h="504983">
                    <a:moveTo>
                      <a:pt x="18326" y="492359"/>
                    </a:moveTo>
                    <a:lnTo>
                      <a:pt x="37874" y="422313"/>
                    </a:lnTo>
                    <a:cubicBezTo>
                      <a:pt x="55793" y="359597"/>
                      <a:pt x="99775" y="307470"/>
                      <a:pt x="159233" y="279777"/>
                    </a:cubicBezTo>
                    <a:lnTo>
                      <a:pt x="208102" y="256971"/>
                    </a:lnTo>
                    <a:cubicBezTo>
                      <a:pt x="237424" y="243940"/>
                      <a:pt x="258600" y="217876"/>
                      <a:pt x="267560" y="187740"/>
                    </a:cubicBezTo>
                    <a:lnTo>
                      <a:pt x="291180" y="103847"/>
                    </a:lnTo>
                    <a:lnTo>
                      <a:pt x="289551" y="90001"/>
                    </a:lnTo>
                    <a:cubicBezTo>
                      <a:pt x="285478" y="61494"/>
                      <a:pt x="299325" y="33801"/>
                      <a:pt x="322945" y="19141"/>
                    </a:cubicBezTo>
                    <a:lnTo>
                      <a:pt x="323759" y="18326"/>
                    </a:lnTo>
                  </a:path>
                </a:pathLst>
              </a:custGeom>
              <a:no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58" name="Freihandform: Form 257">
                <a:extLst>
                  <a:ext uri="{FF2B5EF4-FFF2-40B4-BE49-F238E27FC236}">
                    <a16:creationId xmlns:a16="http://schemas.microsoft.com/office/drawing/2014/main" id="{0C246BC6-1002-4DE8-8576-01910B23C9B0}"/>
                  </a:ext>
                </a:extLst>
              </p:cNvPr>
              <p:cNvSpPr/>
              <p:nvPr/>
            </p:nvSpPr>
            <p:spPr bwMode="gray">
              <a:xfrm>
                <a:off x="7570254" y="800591"/>
                <a:ext cx="246901" cy="246900"/>
              </a:xfrm>
              <a:custGeom>
                <a:avLst/>
                <a:gdLst>
                  <a:gd name="connsiteX0" fmla="*/ 59865 w 358375"/>
                  <a:gd name="connsiteY0" fmla="*/ 134812 h 358375"/>
                  <a:gd name="connsiteX1" fmla="*/ 70453 w 358375"/>
                  <a:gd name="connsiteY1" fmla="*/ 135626 h 358375"/>
                  <a:gd name="connsiteX2" fmla="*/ 217061 w 358375"/>
                  <a:gd name="connsiteY2" fmla="*/ 70467 h 358375"/>
                  <a:gd name="connsiteX3" fmla="*/ 343307 w 358375"/>
                  <a:gd name="connsiteY3" fmla="*/ 36258 h 358375"/>
                  <a:gd name="connsiteX4" fmla="*/ 243939 w 358375"/>
                  <a:gd name="connsiteY4" fmla="*/ 177165 h 358375"/>
                  <a:gd name="connsiteX5" fmla="*/ 112807 w 358375"/>
                  <a:gd name="connsiteY5" fmla="*/ 278976 h 358375"/>
                  <a:gd name="connsiteX6" fmla="*/ 102218 w 358375"/>
                  <a:gd name="connsiteY6" fmla="*/ 281420 h 358375"/>
                  <a:gd name="connsiteX7" fmla="*/ 18326 w 358375"/>
                  <a:gd name="connsiteY7" fmla="*/ 344950 h 358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8375" h="358375">
                    <a:moveTo>
                      <a:pt x="59865" y="134812"/>
                    </a:moveTo>
                    <a:cubicBezTo>
                      <a:pt x="63123" y="135626"/>
                      <a:pt x="67195" y="135626"/>
                      <a:pt x="70453" y="135626"/>
                    </a:cubicBezTo>
                    <a:cubicBezTo>
                      <a:pt x="126653" y="140513"/>
                      <a:pt x="182038" y="115264"/>
                      <a:pt x="217061" y="70467"/>
                    </a:cubicBezTo>
                    <a:cubicBezTo>
                      <a:pt x="288736" y="-21570"/>
                      <a:pt x="343307" y="36258"/>
                      <a:pt x="343307" y="36258"/>
                    </a:cubicBezTo>
                    <a:cubicBezTo>
                      <a:pt x="343307" y="36258"/>
                      <a:pt x="283849" y="107119"/>
                      <a:pt x="243939" y="177165"/>
                    </a:cubicBezTo>
                    <a:cubicBezTo>
                      <a:pt x="215432" y="226849"/>
                      <a:pt x="168192" y="265130"/>
                      <a:pt x="112807" y="278976"/>
                    </a:cubicBezTo>
                    <a:cubicBezTo>
                      <a:pt x="109548" y="279791"/>
                      <a:pt x="105476" y="280605"/>
                      <a:pt x="102218" y="281420"/>
                    </a:cubicBezTo>
                    <a:cubicBezTo>
                      <a:pt x="65566" y="288750"/>
                      <a:pt x="34616" y="313185"/>
                      <a:pt x="18326" y="344950"/>
                    </a:cubicBezTo>
                  </a:path>
                </a:pathLst>
              </a:custGeom>
              <a:no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59" name="Freihandform: Form 258">
                <a:extLst>
                  <a:ext uri="{FF2B5EF4-FFF2-40B4-BE49-F238E27FC236}">
                    <a16:creationId xmlns:a16="http://schemas.microsoft.com/office/drawing/2014/main" id="{C3C8EBF2-30E6-4838-A27F-9D49D4F60361}"/>
                  </a:ext>
                </a:extLst>
              </p:cNvPr>
              <p:cNvSpPr/>
              <p:nvPr/>
            </p:nvSpPr>
            <p:spPr bwMode="gray">
              <a:xfrm>
                <a:off x="7701878" y="572779"/>
                <a:ext cx="95393" cy="252512"/>
              </a:xfrm>
              <a:custGeom>
                <a:avLst/>
                <a:gdLst>
                  <a:gd name="connsiteX0" fmla="*/ 97684 w 138463"/>
                  <a:gd name="connsiteY0" fmla="*/ 349823 h 366520"/>
                  <a:gd name="connsiteX1" fmla="*/ 122118 w 138463"/>
                  <a:gd name="connsiteY1" fmla="*/ 238238 h 366520"/>
                  <a:gd name="connsiteX2" fmla="*/ 50443 w 138463"/>
                  <a:gd name="connsiteY2" fmla="*/ 18326 h 366520"/>
                  <a:gd name="connsiteX3" fmla="*/ 20307 w 138463"/>
                  <a:gd name="connsiteY3" fmla="*/ 91630 h 366520"/>
                  <a:gd name="connsiteX4" fmla="*/ 52887 w 138463"/>
                  <a:gd name="connsiteY4" fmla="*/ 234980 h 366520"/>
                  <a:gd name="connsiteX5" fmla="*/ 30896 w 138463"/>
                  <a:gd name="connsiteY5" fmla="*/ 325388 h 36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463" h="366520">
                    <a:moveTo>
                      <a:pt x="97684" y="349823"/>
                    </a:moveTo>
                    <a:lnTo>
                      <a:pt x="122118" y="238238"/>
                    </a:lnTo>
                    <a:lnTo>
                      <a:pt x="50443" y="18326"/>
                    </a:lnTo>
                    <a:cubicBezTo>
                      <a:pt x="50443" y="18326"/>
                      <a:pt x="8905" y="28914"/>
                      <a:pt x="20307" y="91630"/>
                    </a:cubicBezTo>
                    <a:lnTo>
                      <a:pt x="52887" y="234980"/>
                    </a:lnTo>
                    <a:lnTo>
                      <a:pt x="30896" y="325388"/>
                    </a:lnTo>
                  </a:path>
                </a:pathLst>
              </a:custGeom>
              <a:no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60" name="Freihandform: Form 259">
                <a:extLst>
                  <a:ext uri="{FF2B5EF4-FFF2-40B4-BE49-F238E27FC236}">
                    <a16:creationId xmlns:a16="http://schemas.microsoft.com/office/drawing/2014/main" id="{D2A35AF0-6227-414E-9CB3-2E2DE286C812}"/>
                  </a:ext>
                </a:extLst>
              </p:cNvPr>
              <p:cNvSpPr/>
              <p:nvPr/>
            </p:nvSpPr>
            <p:spPr bwMode="gray">
              <a:xfrm>
                <a:off x="7665902" y="547528"/>
                <a:ext cx="61725" cy="252512"/>
              </a:xfrm>
              <a:custGeom>
                <a:avLst/>
                <a:gdLst>
                  <a:gd name="connsiteX0" fmla="*/ 76599 w 89593"/>
                  <a:gd name="connsiteY0" fmla="*/ 77784 h 366520"/>
                  <a:gd name="connsiteX1" fmla="*/ 57052 w 89593"/>
                  <a:gd name="connsiteY1" fmla="*/ 18326 h 366520"/>
                  <a:gd name="connsiteX2" fmla="*/ 22029 w 89593"/>
                  <a:gd name="connsiteY2" fmla="*/ 108734 h 366520"/>
                  <a:gd name="connsiteX3" fmla="*/ 52164 w 89593"/>
                  <a:gd name="connsiteY3" fmla="*/ 264302 h 366520"/>
                  <a:gd name="connsiteX4" fmla="*/ 28544 w 89593"/>
                  <a:gd name="connsiteY4" fmla="*/ 348194 h 36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593" h="366520">
                    <a:moveTo>
                      <a:pt x="76599" y="77784"/>
                    </a:moveTo>
                    <a:lnTo>
                      <a:pt x="57052" y="18326"/>
                    </a:lnTo>
                    <a:cubicBezTo>
                      <a:pt x="57052" y="18326"/>
                      <a:pt x="4110" y="37874"/>
                      <a:pt x="22029" y="108734"/>
                    </a:cubicBezTo>
                    <a:lnTo>
                      <a:pt x="52164" y="264302"/>
                    </a:lnTo>
                    <a:lnTo>
                      <a:pt x="28544" y="348194"/>
                    </a:lnTo>
                  </a:path>
                </a:pathLst>
              </a:custGeom>
              <a:no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61" name="Freihandform: Form 260">
                <a:extLst>
                  <a:ext uri="{FF2B5EF4-FFF2-40B4-BE49-F238E27FC236}">
                    <a16:creationId xmlns:a16="http://schemas.microsoft.com/office/drawing/2014/main" id="{B23BD883-B4E8-4AC8-A6F0-63C042D904DE}"/>
                  </a:ext>
                </a:extLst>
              </p:cNvPr>
              <p:cNvSpPr/>
              <p:nvPr/>
            </p:nvSpPr>
            <p:spPr bwMode="gray">
              <a:xfrm>
                <a:off x="7637590" y="588491"/>
                <a:ext cx="50502" cy="202010"/>
              </a:xfrm>
              <a:custGeom>
                <a:avLst/>
                <a:gdLst>
                  <a:gd name="connsiteX0" fmla="*/ 59865 w 73304"/>
                  <a:gd name="connsiteY0" fmla="*/ 18326 h 293216"/>
                  <a:gd name="connsiteX1" fmla="*/ 57421 w 73304"/>
                  <a:gd name="connsiteY1" fmla="*/ 19955 h 293216"/>
                  <a:gd name="connsiteX2" fmla="*/ 25656 w 73304"/>
                  <a:gd name="connsiteY2" fmla="*/ 99775 h 293216"/>
                  <a:gd name="connsiteX3" fmla="*/ 42761 w 73304"/>
                  <a:gd name="connsiteY3" fmla="*/ 191812 h 293216"/>
                  <a:gd name="connsiteX4" fmla="*/ 18326 w 73304"/>
                  <a:gd name="connsiteY4" fmla="*/ 277334 h 293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304" h="293216">
                    <a:moveTo>
                      <a:pt x="59865" y="18326"/>
                    </a:moveTo>
                    <a:lnTo>
                      <a:pt x="57421" y="19955"/>
                    </a:lnTo>
                    <a:cubicBezTo>
                      <a:pt x="32172" y="38688"/>
                      <a:pt x="19955" y="69639"/>
                      <a:pt x="25656" y="99775"/>
                    </a:cubicBezTo>
                    <a:lnTo>
                      <a:pt x="42761" y="191812"/>
                    </a:lnTo>
                    <a:lnTo>
                      <a:pt x="18326" y="277334"/>
                    </a:lnTo>
                  </a:path>
                </a:pathLst>
              </a:custGeom>
              <a:no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62" name="Freihandform: Form 261">
                <a:extLst>
                  <a:ext uri="{FF2B5EF4-FFF2-40B4-BE49-F238E27FC236}">
                    <a16:creationId xmlns:a16="http://schemas.microsoft.com/office/drawing/2014/main" id="{B8EFFA58-4E73-4686-9E57-0BD84EF5B291}"/>
                  </a:ext>
                </a:extLst>
              </p:cNvPr>
              <p:cNvSpPr/>
              <p:nvPr/>
            </p:nvSpPr>
            <p:spPr bwMode="gray">
              <a:xfrm>
                <a:off x="7432213" y="976798"/>
                <a:ext cx="185175" cy="157119"/>
              </a:xfrm>
              <a:custGeom>
                <a:avLst/>
                <a:gdLst>
                  <a:gd name="connsiteX0" fmla="*/ 42761 w 268781"/>
                  <a:gd name="connsiteY0" fmla="*/ 164120 h 228057"/>
                  <a:gd name="connsiteX1" fmla="*/ 210546 w 268781"/>
                  <a:gd name="connsiteY1" fmla="*/ 216247 h 228057"/>
                  <a:gd name="connsiteX2" fmla="*/ 256157 w 268781"/>
                  <a:gd name="connsiteY2" fmla="*/ 103033 h 228057"/>
                  <a:gd name="connsiteX3" fmla="*/ 18326 w 268781"/>
                  <a:gd name="connsiteY3" fmla="*/ 18326 h 228057"/>
                  <a:gd name="connsiteX4" fmla="*/ 18326 w 268781"/>
                  <a:gd name="connsiteY4" fmla="*/ 75340 h 228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781" h="228057">
                    <a:moveTo>
                      <a:pt x="42761" y="164120"/>
                    </a:moveTo>
                    <a:lnTo>
                      <a:pt x="210546" y="216247"/>
                    </a:lnTo>
                    <a:lnTo>
                      <a:pt x="256157" y="103033"/>
                    </a:lnTo>
                    <a:lnTo>
                      <a:pt x="18326" y="18326"/>
                    </a:lnTo>
                    <a:lnTo>
                      <a:pt x="18326" y="75340"/>
                    </a:lnTo>
                  </a:path>
                </a:pathLst>
              </a:custGeom>
              <a:no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63" name="Freihandform: Form 262">
                <a:extLst>
                  <a:ext uri="{FF2B5EF4-FFF2-40B4-BE49-F238E27FC236}">
                    <a16:creationId xmlns:a16="http://schemas.microsoft.com/office/drawing/2014/main" id="{E8FB68EE-2290-471E-A564-3130B64E80E7}"/>
                  </a:ext>
                </a:extLst>
              </p:cNvPr>
              <p:cNvSpPr/>
              <p:nvPr/>
            </p:nvSpPr>
            <p:spPr bwMode="gray">
              <a:xfrm>
                <a:off x="7432213" y="1016078"/>
                <a:ext cx="173953" cy="72948"/>
              </a:xfrm>
              <a:custGeom>
                <a:avLst/>
                <a:gdLst>
                  <a:gd name="connsiteX0" fmla="*/ 236609 w 252491"/>
                  <a:gd name="connsiteY0" fmla="*/ 94888 h 105883"/>
                  <a:gd name="connsiteX1" fmla="*/ 18326 w 252491"/>
                  <a:gd name="connsiteY1" fmla="*/ 18326 h 10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2491" h="105883">
                    <a:moveTo>
                      <a:pt x="236609" y="94888"/>
                    </a:moveTo>
                    <a:lnTo>
                      <a:pt x="18326" y="18326"/>
                    </a:lnTo>
                  </a:path>
                </a:pathLst>
              </a:custGeom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278" name="Gruppieren 277">
              <a:extLst>
                <a:ext uri="{FF2B5EF4-FFF2-40B4-BE49-F238E27FC236}">
                  <a16:creationId xmlns:a16="http://schemas.microsoft.com/office/drawing/2014/main" id="{23D1196F-6277-42C3-8A98-D0C44ADA4573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5227836" y="3196713"/>
              <a:ext cx="315747" cy="232415"/>
              <a:chOff x="25181796" y="7098380"/>
              <a:chExt cx="1066981" cy="785382"/>
            </a:xfrm>
          </p:grpSpPr>
          <p:sp>
            <p:nvSpPr>
              <p:cNvPr id="279" name="Freihandform: Form 278">
                <a:extLst>
                  <a:ext uri="{FF2B5EF4-FFF2-40B4-BE49-F238E27FC236}">
                    <a16:creationId xmlns:a16="http://schemas.microsoft.com/office/drawing/2014/main" id="{22E96FDE-99B6-4E5D-9703-16BB012692B6}"/>
                  </a:ext>
                </a:extLst>
              </p:cNvPr>
              <p:cNvSpPr/>
              <p:nvPr/>
            </p:nvSpPr>
            <p:spPr bwMode="gray">
              <a:xfrm>
                <a:off x="25700721" y="7098380"/>
                <a:ext cx="472404" cy="692316"/>
              </a:xfrm>
              <a:custGeom>
                <a:avLst/>
                <a:gdLst>
                  <a:gd name="connsiteX0" fmla="*/ 414982 w 472403"/>
                  <a:gd name="connsiteY0" fmla="*/ 19388 h 692315"/>
                  <a:gd name="connsiteX1" fmla="*/ 18326 w 472403"/>
                  <a:gd name="connsiteY1" fmla="*/ 162738 h 692315"/>
                  <a:gd name="connsiteX2" fmla="*/ 18326 w 472403"/>
                  <a:gd name="connsiteY2" fmla="*/ 674237 h 692315"/>
                  <a:gd name="connsiteX3" fmla="*/ 459779 w 472403"/>
                  <a:gd name="connsiteY3" fmla="*/ 552878 h 692315"/>
                  <a:gd name="connsiteX4" fmla="*/ 414982 w 472403"/>
                  <a:gd name="connsiteY4" fmla="*/ 19388 h 692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2403" h="692315">
                    <a:moveTo>
                      <a:pt x="414982" y="19388"/>
                    </a:moveTo>
                    <a:cubicBezTo>
                      <a:pt x="124210" y="3912"/>
                      <a:pt x="18326" y="162738"/>
                      <a:pt x="18326" y="162738"/>
                    </a:cubicBezTo>
                    <a:lnTo>
                      <a:pt x="18326" y="674237"/>
                    </a:lnTo>
                    <a:cubicBezTo>
                      <a:pt x="18326" y="674237"/>
                      <a:pt x="160862" y="549620"/>
                      <a:pt x="459779" y="552878"/>
                    </a:cubicBezTo>
                    <a:lnTo>
                      <a:pt x="414982" y="19388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80" name="Freihandform: Form 279">
                <a:extLst>
                  <a:ext uri="{FF2B5EF4-FFF2-40B4-BE49-F238E27FC236}">
                    <a16:creationId xmlns:a16="http://schemas.microsoft.com/office/drawing/2014/main" id="{1477E14B-A67A-4CD8-9EE6-46590796ACF5}"/>
                  </a:ext>
                </a:extLst>
              </p:cNvPr>
              <p:cNvSpPr/>
              <p:nvPr/>
            </p:nvSpPr>
            <p:spPr bwMode="gray">
              <a:xfrm>
                <a:off x="25259267" y="7098380"/>
                <a:ext cx="472404" cy="692316"/>
              </a:xfrm>
              <a:custGeom>
                <a:avLst/>
                <a:gdLst>
                  <a:gd name="connsiteX0" fmla="*/ 63123 w 472403"/>
                  <a:gd name="connsiteY0" fmla="*/ 19388 h 692315"/>
                  <a:gd name="connsiteX1" fmla="*/ 459779 w 472403"/>
                  <a:gd name="connsiteY1" fmla="*/ 162738 h 692315"/>
                  <a:gd name="connsiteX2" fmla="*/ 459779 w 472403"/>
                  <a:gd name="connsiteY2" fmla="*/ 674237 h 692315"/>
                  <a:gd name="connsiteX3" fmla="*/ 18326 w 472403"/>
                  <a:gd name="connsiteY3" fmla="*/ 552878 h 692315"/>
                  <a:gd name="connsiteX4" fmla="*/ 63123 w 472403"/>
                  <a:gd name="connsiteY4" fmla="*/ 19388 h 692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2403" h="692315">
                    <a:moveTo>
                      <a:pt x="63123" y="19388"/>
                    </a:moveTo>
                    <a:cubicBezTo>
                      <a:pt x="353896" y="3912"/>
                      <a:pt x="459779" y="162738"/>
                      <a:pt x="459779" y="162738"/>
                    </a:cubicBezTo>
                    <a:lnTo>
                      <a:pt x="459779" y="674237"/>
                    </a:lnTo>
                    <a:cubicBezTo>
                      <a:pt x="459779" y="674237"/>
                      <a:pt x="317244" y="549620"/>
                      <a:pt x="18326" y="552878"/>
                    </a:cubicBezTo>
                    <a:lnTo>
                      <a:pt x="63123" y="19388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81" name="Freihandform: Form 280">
                <a:extLst>
                  <a:ext uri="{FF2B5EF4-FFF2-40B4-BE49-F238E27FC236}">
                    <a16:creationId xmlns:a16="http://schemas.microsoft.com/office/drawing/2014/main" id="{6E61267C-4C4C-4802-8276-3387F94AF590}"/>
                  </a:ext>
                </a:extLst>
              </p:cNvPr>
              <p:cNvSpPr/>
              <p:nvPr/>
            </p:nvSpPr>
            <p:spPr bwMode="gray">
              <a:xfrm>
                <a:off x="25181796" y="7158867"/>
                <a:ext cx="1066981" cy="724895"/>
              </a:xfrm>
              <a:custGeom>
                <a:avLst/>
                <a:gdLst>
                  <a:gd name="connsiteX0" fmla="*/ 939608 w 1066980"/>
                  <a:gd name="connsiteY0" fmla="*/ 24874 h 724895"/>
                  <a:gd name="connsiteX1" fmla="*/ 978704 w 1066980"/>
                  <a:gd name="connsiteY1" fmla="*/ 18358 h 724895"/>
                  <a:gd name="connsiteX2" fmla="*/ 1016170 w 1066980"/>
                  <a:gd name="connsiteY2" fmla="*/ 51753 h 724895"/>
                  <a:gd name="connsiteX3" fmla="*/ 1056081 w 1066980"/>
                  <a:gd name="connsiteY3" fmla="*/ 526600 h 724895"/>
                  <a:gd name="connsiteX4" fmla="*/ 1015356 w 1066980"/>
                  <a:gd name="connsiteY4" fmla="*/ 565695 h 724895"/>
                  <a:gd name="connsiteX5" fmla="*/ 655352 w 1066980"/>
                  <a:gd name="connsiteY5" fmla="*/ 625153 h 724895"/>
                  <a:gd name="connsiteX6" fmla="*/ 649650 w 1066980"/>
                  <a:gd name="connsiteY6" fmla="*/ 638185 h 724895"/>
                  <a:gd name="connsiteX7" fmla="*/ 424851 w 1066980"/>
                  <a:gd name="connsiteY7" fmla="*/ 638185 h 724895"/>
                  <a:gd name="connsiteX8" fmla="*/ 419150 w 1066980"/>
                  <a:gd name="connsiteY8" fmla="*/ 625153 h 724895"/>
                  <a:gd name="connsiteX9" fmla="*/ 59146 w 1066980"/>
                  <a:gd name="connsiteY9" fmla="*/ 565695 h 724895"/>
                  <a:gd name="connsiteX10" fmla="*/ 18421 w 1066980"/>
                  <a:gd name="connsiteY10" fmla="*/ 526600 h 724895"/>
                  <a:gd name="connsiteX11" fmla="*/ 58331 w 1066980"/>
                  <a:gd name="connsiteY11" fmla="*/ 51753 h 724895"/>
                  <a:gd name="connsiteX12" fmla="*/ 95798 w 1066980"/>
                  <a:gd name="connsiteY12" fmla="*/ 18358 h 724895"/>
                  <a:gd name="connsiteX13" fmla="*/ 134893 w 1066980"/>
                  <a:gd name="connsiteY13" fmla="*/ 24874 h 724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6980" h="724895">
                    <a:moveTo>
                      <a:pt x="939608" y="24874"/>
                    </a:moveTo>
                    <a:cubicBezTo>
                      <a:pt x="947753" y="20802"/>
                      <a:pt x="964043" y="19173"/>
                      <a:pt x="978704" y="18358"/>
                    </a:cubicBezTo>
                    <a:cubicBezTo>
                      <a:pt x="998252" y="17544"/>
                      <a:pt x="1014541" y="32205"/>
                      <a:pt x="1016170" y="51753"/>
                    </a:cubicBezTo>
                    <a:lnTo>
                      <a:pt x="1056081" y="526600"/>
                    </a:lnTo>
                    <a:cubicBezTo>
                      <a:pt x="1057709" y="549406"/>
                      <a:pt x="1038162" y="568953"/>
                      <a:pt x="1015356" y="565695"/>
                    </a:cubicBezTo>
                    <a:cubicBezTo>
                      <a:pt x="951011" y="557550"/>
                      <a:pt x="822322" y="555107"/>
                      <a:pt x="655352" y="625153"/>
                    </a:cubicBezTo>
                    <a:cubicBezTo>
                      <a:pt x="655352" y="625153"/>
                      <a:pt x="653723" y="630040"/>
                      <a:pt x="649650" y="638185"/>
                    </a:cubicBezTo>
                    <a:cubicBezTo>
                      <a:pt x="604039" y="731037"/>
                      <a:pt x="469648" y="731037"/>
                      <a:pt x="424851" y="638185"/>
                    </a:cubicBezTo>
                    <a:cubicBezTo>
                      <a:pt x="420779" y="630040"/>
                      <a:pt x="419150" y="625153"/>
                      <a:pt x="419150" y="625153"/>
                    </a:cubicBezTo>
                    <a:cubicBezTo>
                      <a:pt x="251365" y="555107"/>
                      <a:pt x="122676" y="557550"/>
                      <a:pt x="59146" y="565695"/>
                    </a:cubicBezTo>
                    <a:cubicBezTo>
                      <a:pt x="36340" y="568953"/>
                      <a:pt x="16792" y="549406"/>
                      <a:pt x="18421" y="526600"/>
                    </a:cubicBezTo>
                    <a:lnTo>
                      <a:pt x="58331" y="51753"/>
                    </a:lnTo>
                    <a:cubicBezTo>
                      <a:pt x="59960" y="32205"/>
                      <a:pt x="76250" y="17544"/>
                      <a:pt x="95798" y="18358"/>
                    </a:cubicBezTo>
                    <a:cubicBezTo>
                      <a:pt x="110458" y="19173"/>
                      <a:pt x="126748" y="20802"/>
                      <a:pt x="134893" y="24874"/>
                    </a:cubicBezTo>
                  </a:path>
                </a:pathLst>
              </a:custGeom>
              <a:noFill/>
              <a:ln w="12700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168" name="Text 1">
            <a:extLst>
              <a:ext uri="{FF2B5EF4-FFF2-40B4-BE49-F238E27FC236}">
                <a16:creationId xmlns:a16="http://schemas.microsoft.com/office/drawing/2014/main" id="{123F5EB0-033B-4D21-BBA7-5317A40BD429}"/>
              </a:ext>
            </a:extLst>
          </p:cNvPr>
          <p:cNvSpPr/>
          <p:nvPr/>
        </p:nvSpPr>
        <p:spPr bwMode="gray">
          <a:xfrm>
            <a:off x="7319549" y="5810250"/>
            <a:ext cx="4320000" cy="463551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pPr>
              <a:buClr>
                <a:schemeClr val="bg1"/>
              </a:buClr>
            </a:pPr>
            <a:r>
              <a:rPr lang="de-DE" sz="900" dirty="0">
                <a:solidFill>
                  <a:schemeClr val="bg1"/>
                </a:solidFill>
              </a:rPr>
              <a:t>* Zum Beispiel durch das hinauszögern einer Publikation, wenn hierdurch die Fertig-stellung von Qualifikationsarbeiten oder </a:t>
            </a:r>
            <a:r>
              <a:rPr lang="de-DE" sz="900" b="1" dirty="0">
                <a:solidFill>
                  <a:schemeClr val="bg1"/>
                </a:solidFill>
              </a:rPr>
              <a:t>die berechtigten Exklusivitätsinteressen der Arbeitsgruppenmitglieder</a:t>
            </a:r>
            <a:r>
              <a:rPr lang="de-DE" sz="900" dirty="0">
                <a:solidFill>
                  <a:schemeClr val="bg1"/>
                </a:solidFill>
              </a:rPr>
              <a:t> an einer wissenschaftlichen Auswertung gefährdet werden.</a:t>
            </a:r>
          </a:p>
        </p:txBody>
      </p:sp>
      <p:grpSp>
        <p:nvGrpSpPr>
          <p:cNvPr id="165" name="Gruppieren 164">
            <a:extLst>
              <a:ext uri="{FF2B5EF4-FFF2-40B4-BE49-F238E27FC236}">
                <a16:creationId xmlns:a16="http://schemas.microsoft.com/office/drawing/2014/main" id="{766E6718-93E3-4BCC-BA00-D2C4EAEE49B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69470" y="1780128"/>
            <a:ext cx="2059430" cy="1240505"/>
            <a:chOff x="569470" y="1875378"/>
            <a:chExt cx="2059430" cy="1240505"/>
          </a:xfrm>
        </p:grpSpPr>
        <p:grpSp>
          <p:nvGrpSpPr>
            <p:cNvPr id="166" name="Gruppieren 165">
              <a:extLst>
                <a:ext uri="{FF2B5EF4-FFF2-40B4-BE49-F238E27FC236}">
                  <a16:creationId xmlns:a16="http://schemas.microsoft.com/office/drawing/2014/main" id="{D5C76E19-A10D-47B5-9BDE-CB4BFC569B80}"/>
                </a:ext>
              </a:extLst>
            </p:cNvPr>
            <p:cNvGrpSpPr/>
            <p:nvPr/>
          </p:nvGrpSpPr>
          <p:grpSpPr bwMode="gray">
            <a:xfrm rot="1425427">
              <a:off x="1814557" y="1875380"/>
              <a:ext cx="814343" cy="1240503"/>
              <a:chOff x="2348407" y="-1008455"/>
              <a:chExt cx="662012" cy="1008455"/>
            </a:xfrm>
          </p:grpSpPr>
          <p:sp>
            <p:nvSpPr>
              <p:cNvPr id="176" name="Freihandform: Form 175">
                <a:extLst>
                  <a:ext uri="{FF2B5EF4-FFF2-40B4-BE49-F238E27FC236}">
                    <a16:creationId xmlns:a16="http://schemas.microsoft.com/office/drawing/2014/main" id="{C3C331E0-682E-4406-B148-C09F5BC69C70}"/>
                  </a:ext>
                </a:extLst>
              </p:cNvPr>
              <p:cNvSpPr/>
              <p:nvPr/>
            </p:nvSpPr>
            <p:spPr bwMode="gray">
              <a:xfrm>
                <a:off x="2348407" y="-831855"/>
                <a:ext cx="405312" cy="598317"/>
              </a:xfrm>
              <a:custGeom>
                <a:avLst/>
                <a:gdLst>
                  <a:gd name="connsiteX0" fmla="*/ 18326 w 342085"/>
                  <a:gd name="connsiteY0" fmla="*/ 492359 h 504983"/>
                  <a:gd name="connsiteX1" fmla="*/ 37874 w 342085"/>
                  <a:gd name="connsiteY1" fmla="*/ 422313 h 504983"/>
                  <a:gd name="connsiteX2" fmla="*/ 159233 w 342085"/>
                  <a:gd name="connsiteY2" fmla="*/ 279777 h 504983"/>
                  <a:gd name="connsiteX3" fmla="*/ 208102 w 342085"/>
                  <a:gd name="connsiteY3" fmla="*/ 256971 h 504983"/>
                  <a:gd name="connsiteX4" fmla="*/ 267560 w 342085"/>
                  <a:gd name="connsiteY4" fmla="*/ 187740 h 504983"/>
                  <a:gd name="connsiteX5" fmla="*/ 291180 w 342085"/>
                  <a:gd name="connsiteY5" fmla="*/ 103847 h 504983"/>
                  <a:gd name="connsiteX6" fmla="*/ 289551 w 342085"/>
                  <a:gd name="connsiteY6" fmla="*/ 90001 h 504983"/>
                  <a:gd name="connsiteX7" fmla="*/ 322945 w 342085"/>
                  <a:gd name="connsiteY7" fmla="*/ 19141 h 504983"/>
                  <a:gd name="connsiteX8" fmla="*/ 323759 w 342085"/>
                  <a:gd name="connsiteY8" fmla="*/ 18326 h 504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2085" h="504983">
                    <a:moveTo>
                      <a:pt x="18326" y="492359"/>
                    </a:moveTo>
                    <a:lnTo>
                      <a:pt x="37874" y="422313"/>
                    </a:lnTo>
                    <a:cubicBezTo>
                      <a:pt x="55793" y="359597"/>
                      <a:pt x="99775" y="307470"/>
                      <a:pt x="159233" y="279777"/>
                    </a:cubicBezTo>
                    <a:lnTo>
                      <a:pt x="208102" y="256971"/>
                    </a:lnTo>
                    <a:cubicBezTo>
                      <a:pt x="237424" y="243940"/>
                      <a:pt x="258600" y="217876"/>
                      <a:pt x="267560" y="187740"/>
                    </a:cubicBezTo>
                    <a:lnTo>
                      <a:pt x="291180" y="103847"/>
                    </a:lnTo>
                    <a:lnTo>
                      <a:pt x="289551" y="90001"/>
                    </a:lnTo>
                    <a:cubicBezTo>
                      <a:pt x="285478" y="61494"/>
                      <a:pt x="299325" y="33801"/>
                      <a:pt x="322945" y="19141"/>
                    </a:cubicBezTo>
                    <a:lnTo>
                      <a:pt x="323759" y="18326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7" name="Freihandform: Form 176">
                <a:extLst>
                  <a:ext uri="{FF2B5EF4-FFF2-40B4-BE49-F238E27FC236}">
                    <a16:creationId xmlns:a16="http://schemas.microsoft.com/office/drawing/2014/main" id="{DF38CFD7-F3D7-4BBE-9D0B-2BA7DB3F9B1B}"/>
                  </a:ext>
                </a:extLst>
              </p:cNvPr>
              <p:cNvSpPr/>
              <p:nvPr/>
            </p:nvSpPr>
            <p:spPr bwMode="gray">
              <a:xfrm>
                <a:off x="2585806" y="-573245"/>
                <a:ext cx="424613" cy="424612"/>
              </a:xfrm>
              <a:custGeom>
                <a:avLst/>
                <a:gdLst>
                  <a:gd name="connsiteX0" fmla="*/ 59865 w 358375"/>
                  <a:gd name="connsiteY0" fmla="*/ 134812 h 358375"/>
                  <a:gd name="connsiteX1" fmla="*/ 70453 w 358375"/>
                  <a:gd name="connsiteY1" fmla="*/ 135626 h 358375"/>
                  <a:gd name="connsiteX2" fmla="*/ 217061 w 358375"/>
                  <a:gd name="connsiteY2" fmla="*/ 70467 h 358375"/>
                  <a:gd name="connsiteX3" fmla="*/ 343307 w 358375"/>
                  <a:gd name="connsiteY3" fmla="*/ 36258 h 358375"/>
                  <a:gd name="connsiteX4" fmla="*/ 243939 w 358375"/>
                  <a:gd name="connsiteY4" fmla="*/ 177165 h 358375"/>
                  <a:gd name="connsiteX5" fmla="*/ 112807 w 358375"/>
                  <a:gd name="connsiteY5" fmla="*/ 278976 h 358375"/>
                  <a:gd name="connsiteX6" fmla="*/ 102218 w 358375"/>
                  <a:gd name="connsiteY6" fmla="*/ 281420 h 358375"/>
                  <a:gd name="connsiteX7" fmla="*/ 18326 w 358375"/>
                  <a:gd name="connsiteY7" fmla="*/ 344950 h 358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8375" h="358375">
                    <a:moveTo>
                      <a:pt x="59865" y="134812"/>
                    </a:moveTo>
                    <a:cubicBezTo>
                      <a:pt x="63123" y="135626"/>
                      <a:pt x="67195" y="135626"/>
                      <a:pt x="70453" y="135626"/>
                    </a:cubicBezTo>
                    <a:cubicBezTo>
                      <a:pt x="126653" y="140513"/>
                      <a:pt x="182038" y="115264"/>
                      <a:pt x="217061" y="70467"/>
                    </a:cubicBezTo>
                    <a:cubicBezTo>
                      <a:pt x="288736" y="-21570"/>
                      <a:pt x="343307" y="36258"/>
                      <a:pt x="343307" y="36258"/>
                    </a:cubicBezTo>
                    <a:cubicBezTo>
                      <a:pt x="343307" y="36258"/>
                      <a:pt x="283849" y="107119"/>
                      <a:pt x="243939" y="177165"/>
                    </a:cubicBezTo>
                    <a:cubicBezTo>
                      <a:pt x="215432" y="226849"/>
                      <a:pt x="168192" y="265130"/>
                      <a:pt x="112807" y="278976"/>
                    </a:cubicBezTo>
                    <a:cubicBezTo>
                      <a:pt x="109548" y="279791"/>
                      <a:pt x="105476" y="280605"/>
                      <a:pt x="102218" y="281420"/>
                    </a:cubicBezTo>
                    <a:cubicBezTo>
                      <a:pt x="65566" y="288750"/>
                      <a:pt x="34616" y="313185"/>
                      <a:pt x="18326" y="344950"/>
                    </a:cubicBez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8" name="Freihandform: Form 177">
                <a:extLst>
                  <a:ext uri="{FF2B5EF4-FFF2-40B4-BE49-F238E27FC236}">
                    <a16:creationId xmlns:a16="http://schemas.microsoft.com/office/drawing/2014/main" id="{586F2B45-1602-4A68-82B9-01C12F5CDB05}"/>
                  </a:ext>
                </a:extLst>
              </p:cNvPr>
              <p:cNvSpPr/>
              <p:nvPr/>
            </p:nvSpPr>
            <p:spPr bwMode="gray">
              <a:xfrm>
                <a:off x="2812169" y="-965029"/>
                <a:ext cx="164054" cy="434263"/>
              </a:xfrm>
              <a:custGeom>
                <a:avLst/>
                <a:gdLst>
                  <a:gd name="connsiteX0" fmla="*/ 97684 w 138463"/>
                  <a:gd name="connsiteY0" fmla="*/ 349823 h 366520"/>
                  <a:gd name="connsiteX1" fmla="*/ 122118 w 138463"/>
                  <a:gd name="connsiteY1" fmla="*/ 238238 h 366520"/>
                  <a:gd name="connsiteX2" fmla="*/ 50443 w 138463"/>
                  <a:gd name="connsiteY2" fmla="*/ 18326 h 366520"/>
                  <a:gd name="connsiteX3" fmla="*/ 20307 w 138463"/>
                  <a:gd name="connsiteY3" fmla="*/ 91630 h 366520"/>
                  <a:gd name="connsiteX4" fmla="*/ 52887 w 138463"/>
                  <a:gd name="connsiteY4" fmla="*/ 234980 h 366520"/>
                  <a:gd name="connsiteX5" fmla="*/ 30896 w 138463"/>
                  <a:gd name="connsiteY5" fmla="*/ 325388 h 36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463" h="366520">
                    <a:moveTo>
                      <a:pt x="97684" y="349823"/>
                    </a:moveTo>
                    <a:lnTo>
                      <a:pt x="122118" y="238238"/>
                    </a:lnTo>
                    <a:lnTo>
                      <a:pt x="50443" y="18326"/>
                    </a:lnTo>
                    <a:cubicBezTo>
                      <a:pt x="50443" y="18326"/>
                      <a:pt x="8905" y="28914"/>
                      <a:pt x="20307" y="91630"/>
                    </a:cubicBezTo>
                    <a:lnTo>
                      <a:pt x="52887" y="234980"/>
                    </a:lnTo>
                    <a:lnTo>
                      <a:pt x="30896" y="325388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9" name="Freihandform: Form 178">
                <a:extLst>
                  <a:ext uri="{FF2B5EF4-FFF2-40B4-BE49-F238E27FC236}">
                    <a16:creationId xmlns:a16="http://schemas.microsoft.com/office/drawing/2014/main" id="{B3CE186D-7FA3-4A20-B037-95FB2BA8871B}"/>
                  </a:ext>
                </a:extLst>
              </p:cNvPr>
              <p:cNvSpPr/>
              <p:nvPr/>
            </p:nvSpPr>
            <p:spPr bwMode="gray">
              <a:xfrm>
                <a:off x="2750298" y="-1008455"/>
                <a:ext cx="106153" cy="434263"/>
              </a:xfrm>
              <a:custGeom>
                <a:avLst/>
                <a:gdLst>
                  <a:gd name="connsiteX0" fmla="*/ 76599 w 89593"/>
                  <a:gd name="connsiteY0" fmla="*/ 77784 h 366520"/>
                  <a:gd name="connsiteX1" fmla="*/ 57052 w 89593"/>
                  <a:gd name="connsiteY1" fmla="*/ 18326 h 366520"/>
                  <a:gd name="connsiteX2" fmla="*/ 22029 w 89593"/>
                  <a:gd name="connsiteY2" fmla="*/ 108734 h 366520"/>
                  <a:gd name="connsiteX3" fmla="*/ 52164 w 89593"/>
                  <a:gd name="connsiteY3" fmla="*/ 264302 h 366520"/>
                  <a:gd name="connsiteX4" fmla="*/ 28544 w 89593"/>
                  <a:gd name="connsiteY4" fmla="*/ 348194 h 36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593" h="366520">
                    <a:moveTo>
                      <a:pt x="76599" y="77784"/>
                    </a:moveTo>
                    <a:lnTo>
                      <a:pt x="57052" y="18326"/>
                    </a:lnTo>
                    <a:cubicBezTo>
                      <a:pt x="57052" y="18326"/>
                      <a:pt x="4110" y="37874"/>
                      <a:pt x="22029" y="108734"/>
                    </a:cubicBezTo>
                    <a:lnTo>
                      <a:pt x="52164" y="264302"/>
                    </a:lnTo>
                    <a:lnTo>
                      <a:pt x="28544" y="348194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80" name="Freihandform: Form 179">
                <a:extLst>
                  <a:ext uri="{FF2B5EF4-FFF2-40B4-BE49-F238E27FC236}">
                    <a16:creationId xmlns:a16="http://schemas.microsoft.com/office/drawing/2014/main" id="{2F39A654-FF01-4BEB-A278-20AA44A33EC5}"/>
                  </a:ext>
                </a:extLst>
              </p:cNvPr>
              <p:cNvSpPr/>
              <p:nvPr/>
            </p:nvSpPr>
            <p:spPr bwMode="gray">
              <a:xfrm>
                <a:off x="2701608" y="-938008"/>
                <a:ext cx="86852" cy="347411"/>
              </a:xfrm>
              <a:custGeom>
                <a:avLst/>
                <a:gdLst>
                  <a:gd name="connsiteX0" fmla="*/ 59865 w 73304"/>
                  <a:gd name="connsiteY0" fmla="*/ 18326 h 293216"/>
                  <a:gd name="connsiteX1" fmla="*/ 57421 w 73304"/>
                  <a:gd name="connsiteY1" fmla="*/ 19955 h 293216"/>
                  <a:gd name="connsiteX2" fmla="*/ 25656 w 73304"/>
                  <a:gd name="connsiteY2" fmla="*/ 99775 h 293216"/>
                  <a:gd name="connsiteX3" fmla="*/ 42761 w 73304"/>
                  <a:gd name="connsiteY3" fmla="*/ 191812 h 293216"/>
                  <a:gd name="connsiteX4" fmla="*/ 18326 w 73304"/>
                  <a:gd name="connsiteY4" fmla="*/ 277334 h 293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304" h="293216">
                    <a:moveTo>
                      <a:pt x="59865" y="18326"/>
                    </a:moveTo>
                    <a:lnTo>
                      <a:pt x="57421" y="19955"/>
                    </a:lnTo>
                    <a:cubicBezTo>
                      <a:pt x="32172" y="38688"/>
                      <a:pt x="19955" y="69639"/>
                      <a:pt x="25656" y="99775"/>
                    </a:cubicBezTo>
                    <a:lnTo>
                      <a:pt x="42761" y="191812"/>
                    </a:lnTo>
                    <a:lnTo>
                      <a:pt x="18326" y="277334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81" name="Freihandform: Form 180">
                <a:extLst>
                  <a:ext uri="{FF2B5EF4-FFF2-40B4-BE49-F238E27FC236}">
                    <a16:creationId xmlns:a16="http://schemas.microsoft.com/office/drawing/2014/main" id="{39638EAA-1897-4BF7-8377-7D4335538D28}"/>
                  </a:ext>
                </a:extLst>
              </p:cNvPr>
              <p:cNvSpPr/>
              <p:nvPr/>
            </p:nvSpPr>
            <p:spPr bwMode="gray">
              <a:xfrm>
                <a:off x="2348407" y="-270209"/>
                <a:ext cx="318459" cy="270209"/>
              </a:xfrm>
              <a:custGeom>
                <a:avLst/>
                <a:gdLst>
                  <a:gd name="connsiteX0" fmla="*/ 42761 w 268781"/>
                  <a:gd name="connsiteY0" fmla="*/ 164120 h 228057"/>
                  <a:gd name="connsiteX1" fmla="*/ 210546 w 268781"/>
                  <a:gd name="connsiteY1" fmla="*/ 216247 h 228057"/>
                  <a:gd name="connsiteX2" fmla="*/ 256157 w 268781"/>
                  <a:gd name="connsiteY2" fmla="*/ 103033 h 228057"/>
                  <a:gd name="connsiteX3" fmla="*/ 18326 w 268781"/>
                  <a:gd name="connsiteY3" fmla="*/ 18326 h 228057"/>
                  <a:gd name="connsiteX4" fmla="*/ 18326 w 268781"/>
                  <a:gd name="connsiteY4" fmla="*/ 75340 h 228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781" h="228057">
                    <a:moveTo>
                      <a:pt x="42761" y="164120"/>
                    </a:moveTo>
                    <a:lnTo>
                      <a:pt x="210546" y="216247"/>
                    </a:lnTo>
                    <a:lnTo>
                      <a:pt x="256157" y="103033"/>
                    </a:lnTo>
                    <a:lnTo>
                      <a:pt x="18326" y="18326"/>
                    </a:lnTo>
                    <a:lnTo>
                      <a:pt x="18326" y="75340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82" name="Freihandform: Form 181">
                <a:extLst>
                  <a:ext uri="{FF2B5EF4-FFF2-40B4-BE49-F238E27FC236}">
                    <a16:creationId xmlns:a16="http://schemas.microsoft.com/office/drawing/2014/main" id="{AE938CE5-0B26-4181-B3D3-0504C612AA9F}"/>
                  </a:ext>
                </a:extLst>
              </p:cNvPr>
              <p:cNvSpPr/>
              <p:nvPr/>
            </p:nvSpPr>
            <p:spPr bwMode="gray">
              <a:xfrm>
                <a:off x="2348407" y="-202656"/>
                <a:ext cx="299159" cy="125454"/>
              </a:xfrm>
              <a:custGeom>
                <a:avLst/>
                <a:gdLst>
                  <a:gd name="connsiteX0" fmla="*/ 236609 w 252491"/>
                  <a:gd name="connsiteY0" fmla="*/ 94888 h 105883"/>
                  <a:gd name="connsiteX1" fmla="*/ 18326 w 252491"/>
                  <a:gd name="connsiteY1" fmla="*/ 18326 h 10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2491" h="105883">
                    <a:moveTo>
                      <a:pt x="236609" y="94888"/>
                    </a:moveTo>
                    <a:lnTo>
                      <a:pt x="18326" y="18326"/>
                    </a:lnTo>
                  </a:path>
                </a:pathLst>
              </a:custGeom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167" name="Gruppieren 166">
              <a:extLst>
                <a:ext uri="{FF2B5EF4-FFF2-40B4-BE49-F238E27FC236}">
                  <a16:creationId xmlns:a16="http://schemas.microsoft.com/office/drawing/2014/main" id="{5AFB3964-9049-4EE3-B7EA-DBD84C2EE2C7}"/>
                </a:ext>
              </a:extLst>
            </p:cNvPr>
            <p:cNvGrpSpPr/>
            <p:nvPr/>
          </p:nvGrpSpPr>
          <p:grpSpPr bwMode="gray">
            <a:xfrm rot="20174573" flipH="1">
              <a:off x="569470" y="1875378"/>
              <a:ext cx="814343" cy="1240503"/>
              <a:chOff x="2348407" y="-1008455"/>
              <a:chExt cx="662012" cy="1008455"/>
            </a:xfrm>
          </p:grpSpPr>
          <p:sp>
            <p:nvSpPr>
              <p:cNvPr id="169" name="Freihandform: Form 168">
                <a:extLst>
                  <a:ext uri="{FF2B5EF4-FFF2-40B4-BE49-F238E27FC236}">
                    <a16:creationId xmlns:a16="http://schemas.microsoft.com/office/drawing/2014/main" id="{45F35888-D90B-452F-882E-19D19A237893}"/>
                  </a:ext>
                </a:extLst>
              </p:cNvPr>
              <p:cNvSpPr/>
              <p:nvPr/>
            </p:nvSpPr>
            <p:spPr bwMode="gray">
              <a:xfrm>
                <a:off x="2348407" y="-831855"/>
                <a:ext cx="405312" cy="598317"/>
              </a:xfrm>
              <a:custGeom>
                <a:avLst/>
                <a:gdLst>
                  <a:gd name="connsiteX0" fmla="*/ 18326 w 342085"/>
                  <a:gd name="connsiteY0" fmla="*/ 492359 h 504983"/>
                  <a:gd name="connsiteX1" fmla="*/ 37874 w 342085"/>
                  <a:gd name="connsiteY1" fmla="*/ 422313 h 504983"/>
                  <a:gd name="connsiteX2" fmla="*/ 159233 w 342085"/>
                  <a:gd name="connsiteY2" fmla="*/ 279777 h 504983"/>
                  <a:gd name="connsiteX3" fmla="*/ 208102 w 342085"/>
                  <a:gd name="connsiteY3" fmla="*/ 256971 h 504983"/>
                  <a:gd name="connsiteX4" fmla="*/ 267560 w 342085"/>
                  <a:gd name="connsiteY4" fmla="*/ 187740 h 504983"/>
                  <a:gd name="connsiteX5" fmla="*/ 291180 w 342085"/>
                  <a:gd name="connsiteY5" fmla="*/ 103847 h 504983"/>
                  <a:gd name="connsiteX6" fmla="*/ 289551 w 342085"/>
                  <a:gd name="connsiteY6" fmla="*/ 90001 h 504983"/>
                  <a:gd name="connsiteX7" fmla="*/ 322945 w 342085"/>
                  <a:gd name="connsiteY7" fmla="*/ 19141 h 504983"/>
                  <a:gd name="connsiteX8" fmla="*/ 323759 w 342085"/>
                  <a:gd name="connsiteY8" fmla="*/ 18326 h 504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2085" h="504983">
                    <a:moveTo>
                      <a:pt x="18326" y="492359"/>
                    </a:moveTo>
                    <a:lnTo>
                      <a:pt x="37874" y="422313"/>
                    </a:lnTo>
                    <a:cubicBezTo>
                      <a:pt x="55793" y="359597"/>
                      <a:pt x="99775" y="307470"/>
                      <a:pt x="159233" y="279777"/>
                    </a:cubicBezTo>
                    <a:lnTo>
                      <a:pt x="208102" y="256971"/>
                    </a:lnTo>
                    <a:cubicBezTo>
                      <a:pt x="237424" y="243940"/>
                      <a:pt x="258600" y="217876"/>
                      <a:pt x="267560" y="187740"/>
                    </a:cubicBezTo>
                    <a:lnTo>
                      <a:pt x="291180" y="103847"/>
                    </a:lnTo>
                    <a:lnTo>
                      <a:pt x="289551" y="90001"/>
                    </a:lnTo>
                    <a:cubicBezTo>
                      <a:pt x="285478" y="61494"/>
                      <a:pt x="299325" y="33801"/>
                      <a:pt x="322945" y="19141"/>
                    </a:cubicBezTo>
                    <a:lnTo>
                      <a:pt x="323759" y="18326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0" name="Freihandform: Form 169">
                <a:extLst>
                  <a:ext uri="{FF2B5EF4-FFF2-40B4-BE49-F238E27FC236}">
                    <a16:creationId xmlns:a16="http://schemas.microsoft.com/office/drawing/2014/main" id="{206BD758-A896-4199-B206-0F5C7E4F925E}"/>
                  </a:ext>
                </a:extLst>
              </p:cNvPr>
              <p:cNvSpPr/>
              <p:nvPr/>
            </p:nvSpPr>
            <p:spPr bwMode="gray">
              <a:xfrm>
                <a:off x="2585806" y="-573245"/>
                <a:ext cx="424613" cy="424612"/>
              </a:xfrm>
              <a:custGeom>
                <a:avLst/>
                <a:gdLst>
                  <a:gd name="connsiteX0" fmla="*/ 59865 w 358375"/>
                  <a:gd name="connsiteY0" fmla="*/ 134812 h 358375"/>
                  <a:gd name="connsiteX1" fmla="*/ 70453 w 358375"/>
                  <a:gd name="connsiteY1" fmla="*/ 135626 h 358375"/>
                  <a:gd name="connsiteX2" fmla="*/ 217061 w 358375"/>
                  <a:gd name="connsiteY2" fmla="*/ 70467 h 358375"/>
                  <a:gd name="connsiteX3" fmla="*/ 343307 w 358375"/>
                  <a:gd name="connsiteY3" fmla="*/ 36258 h 358375"/>
                  <a:gd name="connsiteX4" fmla="*/ 243939 w 358375"/>
                  <a:gd name="connsiteY4" fmla="*/ 177165 h 358375"/>
                  <a:gd name="connsiteX5" fmla="*/ 112807 w 358375"/>
                  <a:gd name="connsiteY5" fmla="*/ 278976 h 358375"/>
                  <a:gd name="connsiteX6" fmla="*/ 102218 w 358375"/>
                  <a:gd name="connsiteY6" fmla="*/ 281420 h 358375"/>
                  <a:gd name="connsiteX7" fmla="*/ 18326 w 358375"/>
                  <a:gd name="connsiteY7" fmla="*/ 344950 h 358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8375" h="358375">
                    <a:moveTo>
                      <a:pt x="59865" y="134812"/>
                    </a:moveTo>
                    <a:cubicBezTo>
                      <a:pt x="63123" y="135626"/>
                      <a:pt x="67195" y="135626"/>
                      <a:pt x="70453" y="135626"/>
                    </a:cubicBezTo>
                    <a:cubicBezTo>
                      <a:pt x="126653" y="140513"/>
                      <a:pt x="182038" y="115264"/>
                      <a:pt x="217061" y="70467"/>
                    </a:cubicBezTo>
                    <a:cubicBezTo>
                      <a:pt x="288736" y="-21570"/>
                      <a:pt x="343307" y="36258"/>
                      <a:pt x="343307" y="36258"/>
                    </a:cubicBezTo>
                    <a:cubicBezTo>
                      <a:pt x="343307" y="36258"/>
                      <a:pt x="283849" y="107119"/>
                      <a:pt x="243939" y="177165"/>
                    </a:cubicBezTo>
                    <a:cubicBezTo>
                      <a:pt x="215432" y="226849"/>
                      <a:pt x="168192" y="265130"/>
                      <a:pt x="112807" y="278976"/>
                    </a:cubicBezTo>
                    <a:cubicBezTo>
                      <a:pt x="109548" y="279791"/>
                      <a:pt x="105476" y="280605"/>
                      <a:pt x="102218" y="281420"/>
                    </a:cubicBezTo>
                    <a:cubicBezTo>
                      <a:pt x="65566" y="288750"/>
                      <a:pt x="34616" y="313185"/>
                      <a:pt x="18326" y="344950"/>
                    </a:cubicBez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1" name="Freihandform: Form 170">
                <a:extLst>
                  <a:ext uri="{FF2B5EF4-FFF2-40B4-BE49-F238E27FC236}">
                    <a16:creationId xmlns:a16="http://schemas.microsoft.com/office/drawing/2014/main" id="{BE348F25-1F53-4C51-955F-22103CCF5FA3}"/>
                  </a:ext>
                </a:extLst>
              </p:cNvPr>
              <p:cNvSpPr/>
              <p:nvPr/>
            </p:nvSpPr>
            <p:spPr bwMode="gray">
              <a:xfrm>
                <a:off x="2812169" y="-965029"/>
                <a:ext cx="164054" cy="434263"/>
              </a:xfrm>
              <a:custGeom>
                <a:avLst/>
                <a:gdLst>
                  <a:gd name="connsiteX0" fmla="*/ 97684 w 138463"/>
                  <a:gd name="connsiteY0" fmla="*/ 349823 h 366520"/>
                  <a:gd name="connsiteX1" fmla="*/ 122118 w 138463"/>
                  <a:gd name="connsiteY1" fmla="*/ 238238 h 366520"/>
                  <a:gd name="connsiteX2" fmla="*/ 50443 w 138463"/>
                  <a:gd name="connsiteY2" fmla="*/ 18326 h 366520"/>
                  <a:gd name="connsiteX3" fmla="*/ 20307 w 138463"/>
                  <a:gd name="connsiteY3" fmla="*/ 91630 h 366520"/>
                  <a:gd name="connsiteX4" fmla="*/ 52887 w 138463"/>
                  <a:gd name="connsiteY4" fmla="*/ 234980 h 366520"/>
                  <a:gd name="connsiteX5" fmla="*/ 30896 w 138463"/>
                  <a:gd name="connsiteY5" fmla="*/ 325388 h 36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463" h="366520">
                    <a:moveTo>
                      <a:pt x="97684" y="349823"/>
                    </a:moveTo>
                    <a:lnTo>
                      <a:pt x="122118" y="238238"/>
                    </a:lnTo>
                    <a:lnTo>
                      <a:pt x="50443" y="18326"/>
                    </a:lnTo>
                    <a:cubicBezTo>
                      <a:pt x="50443" y="18326"/>
                      <a:pt x="8905" y="28914"/>
                      <a:pt x="20307" y="91630"/>
                    </a:cubicBezTo>
                    <a:lnTo>
                      <a:pt x="52887" y="234980"/>
                    </a:lnTo>
                    <a:lnTo>
                      <a:pt x="30896" y="325388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2" name="Freihandform: Form 171">
                <a:extLst>
                  <a:ext uri="{FF2B5EF4-FFF2-40B4-BE49-F238E27FC236}">
                    <a16:creationId xmlns:a16="http://schemas.microsoft.com/office/drawing/2014/main" id="{5C4E3074-828A-418B-935D-92171E8787AA}"/>
                  </a:ext>
                </a:extLst>
              </p:cNvPr>
              <p:cNvSpPr/>
              <p:nvPr/>
            </p:nvSpPr>
            <p:spPr bwMode="gray">
              <a:xfrm>
                <a:off x="2750298" y="-1008455"/>
                <a:ext cx="106153" cy="434263"/>
              </a:xfrm>
              <a:custGeom>
                <a:avLst/>
                <a:gdLst>
                  <a:gd name="connsiteX0" fmla="*/ 76599 w 89593"/>
                  <a:gd name="connsiteY0" fmla="*/ 77784 h 366520"/>
                  <a:gd name="connsiteX1" fmla="*/ 57052 w 89593"/>
                  <a:gd name="connsiteY1" fmla="*/ 18326 h 366520"/>
                  <a:gd name="connsiteX2" fmla="*/ 22029 w 89593"/>
                  <a:gd name="connsiteY2" fmla="*/ 108734 h 366520"/>
                  <a:gd name="connsiteX3" fmla="*/ 52164 w 89593"/>
                  <a:gd name="connsiteY3" fmla="*/ 264302 h 366520"/>
                  <a:gd name="connsiteX4" fmla="*/ 28544 w 89593"/>
                  <a:gd name="connsiteY4" fmla="*/ 348194 h 36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593" h="366520">
                    <a:moveTo>
                      <a:pt x="76599" y="77784"/>
                    </a:moveTo>
                    <a:lnTo>
                      <a:pt x="57052" y="18326"/>
                    </a:lnTo>
                    <a:cubicBezTo>
                      <a:pt x="57052" y="18326"/>
                      <a:pt x="4110" y="37874"/>
                      <a:pt x="22029" y="108734"/>
                    </a:cubicBezTo>
                    <a:lnTo>
                      <a:pt x="52164" y="264302"/>
                    </a:lnTo>
                    <a:lnTo>
                      <a:pt x="28544" y="348194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3" name="Freihandform: Form 172">
                <a:extLst>
                  <a:ext uri="{FF2B5EF4-FFF2-40B4-BE49-F238E27FC236}">
                    <a16:creationId xmlns:a16="http://schemas.microsoft.com/office/drawing/2014/main" id="{398A6CCA-B125-47B4-BA6D-8FCF21BB4CD4}"/>
                  </a:ext>
                </a:extLst>
              </p:cNvPr>
              <p:cNvSpPr/>
              <p:nvPr/>
            </p:nvSpPr>
            <p:spPr bwMode="gray">
              <a:xfrm>
                <a:off x="2701608" y="-938008"/>
                <a:ext cx="86852" cy="347411"/>
              </a:xfrm>
              <a:custGeom>
                <a:avLst/>
                <a:gdLst>
                  <a:gd name="connsiteX0" fmla="*/ 59865 w 73304"/>
                  <a:gd name="connsiteY0" fmla="*/ 18326 h 293216"/>
                  <a:gd name="connsiteX1" fmla="*/ 57421 w 73304"/>
                  <a:gd name="connsiteY1" fmla="*/ 19955 h 293216"/>
                  <a:gd name="connsiteX2" fmla="*/ 25656 w 73304"/>
                  <a:gd name="connsiteY2" fmla="*/ 99775 h 293216"/>
                  <a:gd name="connsiteX3" fmla="*/ 42761 w 73304"/>
                  <a:gd name="connsiteY3" fmla="*/ 191812 h 293216"/>
                  <a:gd name="connsiteX4" fmla="*/ 18326 w 73304"/>
                  <a:gd name="connsiteY4" fmla="*/ 277334 h 293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304" h="293216">
                    <a:moveTo>
                      <a:pt x="59865" y="18326"/>
                    </a:moveTo>
                    <a:lnTo>
                      <a:pt x="57421" y="19955"/>
                    </a:lnTo>
                    <a:cubicBezTo>
                      <a:pt x="32172" y="38688"/>
                      <a:pt x="19955" y="69639"/>
                      <a:pt x="25656" y="99775"/>
                    </a:cubicBezTo>
                    <a:lnTo>
                      <a:pt x="42761" y="191812"/>
                    </a:lnTo>
                    <a:lnTo>
                      <a:pt x="18326" y="277334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4" name="Freihandform: Form 173">
                <a:extLst>
                  <a:ext uri="{FF2B5EF4-FFF2-40B4-BE49-F238E27FC236}">
                    <a16:creationId xmlns:a16="http://schemas.microsoft.com/office/drawing/2014/main" id="{99066A06-361F-4AE2-9FF8-081293278475}"/>
                  </a:ext>
                </a:extLst>
              </p:cNvPr>
              <p:cNvSpPr/>
              <p:nvPr/>
            </p:nvSpPr>
            <p:spPr bwMode="gray">
              <a:xfrm>
                <a:off x="2348407" y="-270209"/>
                <a:ext cx="318459" cy="270209"/>
              </a:xfrm>
              <a:custGeom>
                <a:avLst/>
                <a:gdLst>
                  <a:gd name="connsiteX0" fmla="*/ 42761 w 268781"/>
                  <a:gd name="connsiteY0" fmla="*/ 164120 h 228057"/>
                  <a:gd name="connsiteX1" fmla="*/ 210546 w 268781"/>
                  <a:gd name="connsiteY1" fmla="*/ 216247 h 228057"/>
                  <a:gd name="connsiteX2" fmla="*/ 256157 w 268781"/>
                  <a:gd name="connsiteY2" fmla="*/ 103033 h 228057"/>
                  <a:gd name="connsiteX3" fmla="*/ 18326 w 268781"/>
                  <a:gd name="connsiteY3" fmla="*/ 18326 h 228057"/>
                  <a:gd name="connsiteX4" fmla="*/ 18326 w 268781"/>
                  <a:gd name="connsiteY4" fmla="*/ 75340 h 228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781" h="228057">
                    <a:moveTo>
                      <a:pt x="42761" y="164120"/>
                    </a:moveTo>
                    <a:lnTo>
                      <a:pt x="210546" y="216247"/>
                    </a:lnTo>
                    <a:lnTo>
                      <a:pt x="256157" y="103033"/>
                    </a:lnTo>
                    <a:lnTo>
                      <a:pt x="18326" y="18326"/>
                    </a:lnTo>
                    <a:lnTo>
                      <a:pt x="18326" y="75340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5" name="Freihandform: Form 174">
                <a:extLst>
                  <a:ext uri="{FF2B5EF4-FFF2-40B4-BE49-F238E27FC236}">
                    <a16:creationId xmlns:a16="http://schemas.microsoft.com/office/drawing/2014/main" id="{F689D424-7125-4867-8927-5FC87979E6EB}"/>
                  </a:ext>
                </a:extLst>
              </p:cNvPr>
              <p:cNvSpPr/>
              <p:nvPr/>
            </p:nvSpPr>
            <p:spPr bwMode="gray">
              <a:xfrm>
                <a:off x="2348407" y="-202656"/>
                <a:ext cx="299159" cy="125454"/>
              </a:xfrm>
              <a:custGeom>
                <a:avLst/>
                <a:gdLst>
                  <a:gd name="connsiteX0" fmla="*/ 236609 w 252491"/>
                  <a:gd name="connsiteY0" fmla="*/ 94888 h 105883"/>
                  <a:gd name="connsiteX1" fmla="*/ 18326 w 252491"/>
                  <a:gd name="connsiteY1" fmla="*/ 18326 h 10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2491" h="105883">
                    <a:moveTo>
                      <a:pt x="236609" y="94888"/>
                    </a:moveTo>
                    <a:lnTo>
                      <a:pt x="18326" y="18326"/>
                    </a:lnTo>
                  </a:path>
                </a:pathLst>
              </a:custGeom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183" name="Gruppieren 182">
            <a:extLst>
              <a:ext uri="{FF2B5EF4-FFF2-40B4-BE49-F238E27FC236}">
                <a16:creationId xmlns:a16="http://schemas.microsoft.com/office/drawing/2014/main" id="{5246591A-13C0-40D0-8603-0A9D60572CD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59452" y="1111554"/>
            <a:ext cx="1479467" cy="1095234"/>
            <a:chOff x="859452" y="1206804"/>
            <a:chExt cx="1479467" cy="1095234"/>
          </a:xfrm>
        </p:grpSpPr>
        <p:sp>
          <p:nvSpPr>
            <p:cNvPr id="184" name="Freihandform: Form 183">
              <a:extLst>
                <a:ext uri="{FF2B5EF4-FFF2-40B4-BE49-F238E27FC236}">
                  <a16:creationId xmlns:a16="http://schemas.microsoft.com/office/drawing/2014/main" id="{17B8BBA0-86A2-4E96-81C6-497D885023D1}"/>
                </a:ext>
              </a:extLst>
            </p:cNvPr>
            <p:cNvSpPr/>
            <p:nvPr/>
          </p:nvSpPr>
          <p:spPr bwMode="gray">
            <a:xfrm>
              <a:off x="859452" y="1232927"/>
              <a:ext cx="1479467" cy="1069111"/>
            </a:xfrm>
            <a:custGeom>
              <a:avLst/>
              <a:gdLst>
                <a:gd name="connsiteX0" fmla="*/ 145471 w 1234805"/>
                <a:gd name="connsiteY0" fmla="*/ 1263 h 892310"/>
                <a:gd name="connsiteX1" fmla="*/ 481093 w 1234805"/>
                <a:gd name="connsiteY1" fmla="*/ 62988 h 892310"/>
                <a:gd name="connsiteX2" fmla="*/ 495730 w 1234805"/>
                <a:gd name="connsiteY2" fmla="*/ 71573 h 892310"/>
                <a:gd name="connsiteX3" fmla="*/ 531059 w 1234805"/>
                <a:gd name="connsiteY3" fmla="*/ 92295 h 892310"/>
                <a:gd name="connsiteX4" fmla="*/ 611314 w 1234805"/>
                <a:gd name="connsiteY4" fmla="*/ 163734 h 892310"/>
                <a:gd name="connsiteX5" fmla="*/ 617403 w 1234805"/>
                <a:gd name="connsiteY5" fmla="*/ 171817 h 892310"/>
                <a:gd name="connsiteX6" fmla="*/ 623491 w 1234805"/>
                <a:gd name="connsiteY6" fmla="*/ 163734 h 892310"/>
                <a:gd name="connsiteX7" fmla="*/ 753712 w 1234805"/>
                <a:gd name="connsiteY7" fmla="*/ 62988 h 892310"/>
                <a:gd name="connsiteX8" fmla="*/ 1089333 w 1234805"/>
                <a:gd name="connsiteY8" fmla="*/ 1263 h 892310"/>
                <a:gd name="connsiteX9" fmla="*/ 1095924 w 1234805"/>
                <a:gd name="connsiteY9" fmla="*/ 79756 h 892310"/>
                <a:gd name="connsiteX10" fmla="*/ 1096116 w 1234805"/>
                <a:gd name="connsiteY10" fmla="*/ 79756 h 892310"/>
                <a:gd name="connsiteX11" fmla="*/ 1142632 w 1234805"/>
                <a:gd name="connsiteY11" fmla="*/ 72004 h 892310"/>
                <a:gd name="connsiteX12" fmla="*/ 1187208 w 1234805"/>
                <a:gd name="connsiteY12" fmla="*/ 111736 h 892310"/>
                <a:gd name="connsiteX13" fmla="*/ 1234693 w 1234805"/>
                <a:gd name="connsiteY13" fmla="*/ 676695 h 892310"/>
                <a:gd name="connsiteX14" fmla="*/ 1186239 w 1234805"/>
                <a:gd name="connsiteY14" fmla="*/ 723210 h 892310"/>
                <a:gd name="connsiteX15" fmla="*/ 757916 w 1234805"/>
                <a:gd name="connsiteY15" fmla="*/ 793951 h 892310"/>
                <a:gd name="connsiteX16" fmla="*/ 751132 w 1234805"/>
                <a:gd name="connsiteY16" fmla="*/ 809456 h 892310"/>
                <a:gd name="connsiteX17" fmla="*/ 483672 w 1234805"/>
                <a:gd name="connsiteY17" fmla="*/ 809456 h 892310"/>
                <a:gd name="connsiteX18" fmla="*/ 476889 w 1234805"/>
                <a:gd name="connsiteY18" fmla="*/ 793951 h 892310"/>
                <a:gd name="connsiteX19" fmla="*/ 48566 w 1234805"/>
                <a:gd name="connsiteY19" fmla="*/ 723210 h 892310"/>
                <a:gd name="connsiteX20" fmla="*/ 113 w 1234805"/>
                <a:gd name="connsiteY20" fmla="*/ 676695 h 892310"/>
                <a:gd name="connsiteX21" fmla="*/ 47597 w 1234805"/>
                <a:gd name="connsiteY21" fmla="*/ 111736 h 892310"/>
                <a:gd name="connsiteX22" fmla="*/ 92174 w 1234805"/>
                <a:gd name="connsiteY22" fmla="*/ 72004 h 892310"/>
                <a:gd name="connsiteX23" fmla="*/ 138688 w 1234805"/>
                <a:gd name="connsiteY23" fmla="*/ 79756 h 892310"/>
                <a:gd name="connsiteX24" fmla="*/ 138880 w 1234805"/>
                <a:gd name="connsiteY24" fmla="*/ 79756 h 892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34805" h="892310">
                  <a:moveTo>
                    <a:pt x="145471" y="1263"/>
                  </a:moveTo>
                  <a:cubicBezTo>
                    <a:pt x="296826" y="-6793"/>
                    <a:pt x="406076" y="24846"/>
                    <a:pt x="481093" y="62988"/>
                  </a:cubicBezTo>
                  <a:lnTo>
                    <a:pt x="495730" y="71573"/>
                  </a:lnTo>
                  <a:lnTo>
                    <a:pt x="531059" y="92295"/>
                  </a:lnTo>
                  <a:cubicBezTo>
                    <a:pt x="574854" y="121784"/>
                    <a:pt x="600498" y="150265"/>
                    <a:pt x="611314" y="163734"/>
                  </a:cubicBezTo>
                  <a:lnTo>
                    <a:pt x="617403" y="171817"/>
                  </a:lnTo>
                  <a:lnTo>
                    <a:pt x="623491" y="163734"/>
                  </a:lnTo>
                  <a:cubicBezTo>
                    <a:pt x="637913" y="145775"/>
                    <a:pt x="678696" y="101130"/>
                    <a:pt x="753712" y="62988"/>
                  </a:cubicBezTo>
                  <a:cubicBezTo>
                    <a:pt x="828729" y="24846"/>
                    <a:pt x="937979" y="-6792"/>
                    <a:pt x="1089333" y="1263"/>
                  </a:cubicBezTo>
                  <a:lnTo>
                    <a:pt x="1095924" y="79756"/>
                  </a:lnTo>
                  <a:lnTo>
                    <a:pt x="1096116" y="79756"/>
                  </a:lnTo>
                  <a:cubicBezTo>
                    <a:pt x="1105807" y="74912"/>
                    <a:pt x="1125189" y="72974"/>
                    <a:pt x="1142632" y="72004"/>
                  </a:cubicBezTo>
                  <a:cubicBezTo>
                    <a:pt x="1165889" y="71035"/>
                    <a:pt x="1185270" y="88479"/>
                    <a:pt x="1187208" y="111736"/>
                  </a:cubicBezTo>
                  <a:lnTo>
                    <a:pt x="1234693" y="676695"/>
                  </a:lnTo>
                  <a:cubicBezTo>
                    <a:pt x="1236630" y="703829"/>
                    <a:pt x="1213373" y="727086"/>
                    <a:pt x="1186239" y="723210"/>
                  </a:cubicBezTo>
                  <a:cubicBezTo>
                    <a:pt x="1109683" y="713519"/>
                    <a:pt x="956573" y="710612"/>
                    <a:pt x="757916" y="793951"/>
                  </a:cubicBezTo>
                  <a:cubicBezTo>
                    <a:pt x="757916" y="793951"/>
                    <a:pt x="755978" y="799765"/>
                    <a:pt x="751132" y="809456"/>
                  </a:cubicBezTo>
                  <a:cubicBezTo>
                    <a:pt x="696866" y="919929"/>
                    <a:pt x="536970" y="919929"/>
                    <a:pt x="483672" y="809456"/>
                  </a:cubicBezTo>
                  <a:cubicBezTo>
                    <a:pt x="478827" y="799765"/>
                    <a:pt x="476889" y="793951"/>
                    <a:pt x="476889" y="793951"/>
                  </a:cubicBezTo>
                  <a:cubicBezTo>
                    <a:pt x="277263" y="710612"/>
                    <a:pt x="124152" y="713519"/>
                    <a:pt x="48566" y="723210"/>
                  </a:cubicBezTo>
                  <a:cubicBezTo>
                    <a:pt x="21432" y="727086"/>
                    <a:pt x="-1825" y="703829"/>
                    <a:pt x="113" y="676695"/>
                  </a:cubicBezTo>
                  <a:lnTo>
                    <a:pt x="47597" y="111736"/>
                  </a:lnTo>
                  <a:cubicBezTo>
                    <a:pt x="49535" y="88479"/>
                    <a:pt x="68916" y="71035"/>
                    <a:pt x="92174" y="72004"/>
                  </a:cubicBezTo>
                  <a:cubicBezTo>
                    <a:pt x="109616" y="72974"/>
                    <a:pt x="128997" y="74912"/>
                    <a:pt x="138688" y="79756"/>
                  </a:cubicBezTo>
                  <a:lnTo>
                    <a:pt x="138880" y="79756"/>
                  </a:lnTo>
                  <a:close/>
                </a:path>
              </a:pathLst>
            </a:custGeom>
            <a:solidFill>
              <a:schemeClr val="accent2"/>
            </a:solidFill>
            <a:ln w="15875" cap="rnd">
              <a:solidFill>
                <a:srgbClr val="34454F"/>
              </a:solidFill>
              <a:prstDash val="solid"/>
              <a:round/>
            </a:ln>
          </p:spPr>
          <p:txBody>
            <a:bodyPr wrap="square" lIns="0" tIns="0" rIns="0" bIns="0" rtlCol="0" anchor="ctr">
              <a:noAutofit/>
            </a:bodyPr>
            <a:lstStyle/>
            <a:p>
              <a:endParaRPr lang="de-DE" dirty="0"/>
            </a:p>
          </p:txBody>
        </p:sp>
        <p:sp>
          <p:nvSpPr>
            <p:cNvPr id="185" name="Freihandform: Form 184">
              <a:extLst>
                <a:ext uri="{FF2B5EF4-FFF2-40B4-BE49-F238E27FC236}">
                  <a16:creationId xmlns:a16="http://schemas.microsoft.com/office/drawing/2014/main" id="{379ED245-8F24-4584-A49F-011F0F541A94}"/>
                </a:ext>
              </a:extLst>
            </p:cNvPr>
            <p:cNvSpPr/>
            <p:nvPr/>
          </p:nvSpPr>
          <p:spPr bwMode="gray">
            <a:xfrm>
              <a:off x="1573061" y="1206804"/>
              <a:ext cx="673417" cy="986904"/>
            </a:xfrm>
            <a:custGeom>
              <a:avLst/>
              <a:gdLst>
                <a:gd name="connsiteX0" fmla="*/ 414982 w 472403"/>
                <a:gd name="connsiteY0" fmla="*/ 19388 h 692315"/>
                <a:gd name="connsiteX1" fmla="*/ 18326 w 472403"/>
                <a:gd name="connsiteY1" fmla="*/ 162738 h 692315"/>
                <a:gd name="connsiteX2" fmla="*/ 18326 w 472403"/>
                <a:gd name="connsiteY2" fmla="*/ 674237 h 692315"/>
                <a:gd name="connsiteX3" fmla="*/ 459779 w 472403"/>
                <a:gd name="connsiteY3" fmla="*/ 552878 h 692315"/>
                <a:gd name="connsiteX4" fmla="*/ 414982 w 472403"/>
                <a:gd name="connsiteY4" fmla="*/ 19388 h 692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403" h="692315">
                  <a:moveTo>
                    <a:pt x="414982" y="19388"/>
                  </a:moveTo>
                  <a:cubicBezTo>
                    <a:pt x="124210" y="3912"/>
                    <a:pt x="18326" y="162738"/>
                    <a:pt x="18326" y="162738"/>
                  </a:cubicBezTo>
                  <a:lnTo>
                    <a:pt x="18326" y="674237"/>
                  </a:lnTo>
                  <a:cubicBezTo>
                    <a:pt x="18326" y="674237"/>
                    <a:pt x="160862" y="549620"/>
                    <a:pt x="459779" y="552878"/>
                  </a:cubicBezTo>
                  <a:lnTo>
                    <a:pt x="414982" y="19388"/>
                  </a:lnTo>
                  <a:close/>
                </a:path>
              </a:pathLst>
            </a:custGeom>
            <a:noFill/>
            <a:ln w="22225" cap="rnd">
              <a:solidFill>
                <a:srgbClr val="34454F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26" name="Freihandform: Form 225">
              <a:extLst>
                <a:ext uri="{FF2B5EF4-FFF2-40B4-BE49-F238E27FC236}">
                  <a16:creationId xmlns:a16="http://schemas.microsoft.com/office/drawing/2014/main" id="{882AB906-E285-47E2-AD05-83542229BD1B}"/>
                </a:ext>
              </a:extLst>
            </p:cNvPr>
            <p:cNvSpPr/>
            <p:nvPr/>
          </p:nvSpPr>
          <p:spPr bwMode="gray">
            <a:xfrm>
              <a:off x="943764" y="1206804"/>
              <a:ext cx="673417" cy="986904"/>
            </a:xfrm>
            <a:custGeom>
              <a:avLst/>
              <a:gdLst>
                <a:gd name="connsiteX0" fmla="*/ 63123 w 472403"/>
                <a:gd name="connsiteY0" fmla="*/ 19388 h 692315"/>
                <a:gd name="connsiteX1" fmla="*/ 459779 w 472403"/>
                <a:gd name="connsiteY1" fmla="*/ 162738 h 692315"/>
                <a:gd name="connsiteX2" fmla="*/ 459779 w 472403"/>
                <a:gd name="connsiteY2" fmla="*/ 674237 h 692315"/>
                <a:gd name="connsiteX3" fmla="*/ 18326 w 472403"/>
                <a:gd name="connsiteY3" fmla="*/ 552878 h 692315"/>
                <a:gd name="connsiteX4" fmla="*/ 63123 w 472403"/>
                <a:gd name="connsiteY4" fmla="*/ 19388 h 692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403" h="692315">
                  <a:moveTo>
                    <a:pt x="63123" y="19388"/>
                  </a:moveTo>
                  <a:cubicBezTo>
                    <a:pt x="353896" y="3912"/>
                    <a:pt x="459779" y="162738"/>
                    <a:pt x="459779" y="162738"/>
                  </a:cubicBezTo>
                  <a:lnTo>
                    <a:pt x="459779" y="674237"/>
                  </a:lnTo>
                  <a:cubicBezTo>
                    <a:pt x="459779" y="674237"/>
                    <a:pt x="317244" y="549620"/>
                    <a:pt x="18326" y="552878"/>
                  </a:cubicBezTo>
                  <a:lnTo>
                    <a:pt x="63123" y="19388"/>
                  </a:lnTo>
                  <a:close/>
                </a:path>
              </a:pathLst>
            </a:custGeom>
            <a:noFill/>
            <a:ln w="22225" cap="rnd">
              <a:solidFill>
                <a:srgbClr val="34454F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227" name="Gruppieren 226">
            <a:extLst>
              <a:ext uri="{FF2B5EF4-FFF2-40B4-BE49-F238E27FC236}">
                <a16:creationId xmlns:a16="http://schemas.microsoft.com/office/drawing/2014/main" id="{D4ED48B3-B1AD-487C-AF36-89889509F48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01911" y="1361562"/>
            <a:ext cx="1010258" cy="499743"/>
            <a:chOff x="1101911" y="1456812"/>
            <a:chExt cx="1010258" cy="499743"/>
          </a:xfrm>
        </p:grpSpPr>
        <p:grpSp>
          <p:nvGrpSpPr>
            <p:cNvPr id="228" name="Gruppieren 227">
              <a:extLst>
                <a:ext uri="{FF2B5EF4-FFF2-40B4-BE49-F238E27FC236}">
                  <a16:creationId xmlns:a16="http://schemas.microsoft.com/office/drawing/2014/main" id="{246CC4BB-F9F4-4A7F-9166-D18535DA9BCA}"/>
                </a:ext>
              </a:extLst>
            </p:cNvPr>
            <p:cNvGrpSpPr/>
            <p:nvPr/>
          </p:nvGrpSpPr>
          <p:grpSpPr bwMode="gray">
            <a:xfrm>
              <a:off x="1691626" y="1456812"/>
              <a:ext cx="420543" cy="499743"/>
              <a:chOff x="1691626" y="1462989"/>
              <a:chExt cx="420543" cy="499743"/>
            </a:xfrm>
          </p:grpSpPr>
          <p:sp>
            <p:nvSpPr>
              <p:cNvPr id="269" name="Freihandform: Form 268">
                <a:extLst>
                  <a:ext uri="{FF2B5EF4-FFF2-40B4-BE49-F238E27FC236}">
                    <a16:creationId xmlns:a16="http://schemas.microsoft.com/office/drawing/2014/main" id="{C9DC9D7F-8898-4310-B0BE-2EC86C3B11F3}"/>
                  </a:ext>
                </a:extLst>
              </p:cNvPr>
              <p:cNvSpPr/>
              <p:nvPr/>
            </p:nvSpPr>
            <p:spPr bwMode="gray">
              <a:xfrm>
                <a:off x="1691626" y="1847061"/>
                <a:ext cx="420543" cy="115671"/>
              </a:xfrm>
              <a:custGeom>
                <a:avLst/>
                <a:gdLst>
                  <a:gd name="connsiteX0" fmla="*/ 414982 w 472403"/>
                  <a:gd name="connsiteY0" fmla="*/ 19388 h 692315"/>
                  <a:gd name="connsiteX1" fmla="*/ 18326 w 472403"/>
                  <a:gd name="connsiteY1" fmla="*/ 162738 h 692315"/>
                  <a:gd name="connsiteX2" fmla="*/ 18326 w 472403"/>
                  <a:gd name="connsiteY2" fmla="*/ 674237 h 692315"/>
                  <a:gd name="connsiteX3" fmla="*/ 459779 w 472403"/>
                  <a:gd name="connsiteY3" fmla="*/ 552878 h 692315"/>
                  <a:gd name="connsiteX4" fmla="*/ 414982 w 472403"/>
                  <a:gd name="connsiteY4" fmla="*/ 19388 h 692315"/>
                  <a:gd name="connsiteX0" fmla="*/ 0 w 441453"/>
                  <a:gd name="connsiteY0" fmla="*/ 144406 h 655905"/>
                  <a:gd name="connsiteX1" fmla="*/ 0 w 441453"/>
                  <a:gd name="connsiteY1" fmla="*/ 655905 h 655905"/>
                  <a:gd name="connsiteX2" fmla="*/ 441453 w 441453"/>
                  <a:gd name="connsiteY2" fmla="*/ 534546 h 655905"/>
                  <a:gd name="connsiteX3" fmla="*/ 396656 w 441453"/>
                  <a:gd name="connsiteY3" fmla="*/ 1056 h 655905"/>
                  <a:gd name="connsiteX4" fmla="*/ 64145 w 441453"/>
                  <a:gd name="connsiteY4" fmla="*/ 208551 h 655905"/>
                  <a:gd name="connsiteX0" fmla="*/ 0 w 441453"/>
                  <a:gd name="connsiteY0" fmla="*/ 143350 h 654849"/>
                  <a:gd name="connsiteX1" fmla="*/ 0 w 441453"/>
                  <a:gd name="connsiteY1" fmla="*/ 654849 h 654849"/>
                  <a:gd name="connsiteX2" fmla="*/ 441453 w 441453"/>
                  <a:gd name="connsiteY2" fmla="*/ 533490 h 654849"/>
                  <a:gd name="connsiteX3" fmla="*/ 396656 w 441453"/>
                  <a:gd name="connsiteY3" fmla="*/ 0 h 654849"/>
                  <a:gd name="connsiteX0" fmla="*/ 0 w 441453"/>
                  <a:gd name="connsiteY0" fmla="*/ 654849 h 654849"/>
                  <a:gd name="connsiteX1" fmla="*/ 441453 w 441453"/>
                  <a:gd name="connsiteY1" fmla="*/ 533490 h 654849"/>
                  <a:gd name="connsiteX2" fmla="*/ 396656 w 441453"/>
                  <a:gd name="connsiteY2" fmla="*/ 0 h 654849"/>
                  <a:gd name="connsiteX0" fmla="*/ 0 w 441453"/>
                  <a:gd name="connsiteY0" fmla="*/ 121422 h 121422"/>
                  <a:gd name="connsiteX1" fmla="*/ 441453 w 441453"/>
                  <a:gd name="connsiteY1" fmla="*/ 63 h 12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453" h="121422">
                    <a:moveTo>
                      <a:pt x="0" y="121422"/>
                    </a:moveTo>
                    <a:cubicBezTo>
                      <a:pt x="0" y="121422"/>
                      <a:pt x="142536" y="-3195"/>
                      <a:pt x="441453" y="63"/>
                    </a:cubicBezTo>
                  </a:path>
                </a:pathLst>
              </a:custGeom>
              <a:noFill/>
              <a:ln w="22225" cap="rnd">
                <a:solidFill>
                  <a:srgbClr val="34454F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70" name="Freihandform: Form 269">
                <a:extLst>
                  <a:ext uri="{FF2B5EF4-FFF2-40B4-BE49-F238E27FC236}">
                    <a16:creationId xmlns:a16="http://schemas.microsoft.com/office/drawing/2014/main" id="{AFFEFC03-740A-4290-9517-8AAD10196CCB}"/>
                  </a:ext>
                </a:extLst>
              </p:cNvPr>
              <p:cNvSpPr/>
              <p:nvPr/>
            </p:nvSpPr>
            <p:spPr bwMode="gray">
              <a:xfrm>
                <a:off x="1691626" y="1719037"/>
                <a:ext cx="420543" cy="115671"/>
              </a:xfrm>
              <a:custGeom>
                <a:avLst/>
                <a:gdLst>
                  <a:gd name="connsiteX0" fmla="*/ 414982 w 472403"/>
                  <a:gd name="connsiteY0" fmla="*/ 19388 h 692315"/>
                  <a:gd name="connsiteX1" fmla="*/ 18326 w 472403"/>
                  <a:gd name="connsiteY1" fmla="*/ 162738 h 692315"/>
                  <a:gd name="connsiteX2" fmla="*/ 18326 w 472403"/>
                  <a:gd name="connsiteY2" fmla="*/ 674237 h 692315"/>
                  <a:gd name="connsiteX3" fmla="*/ 459779 w 472403"/>
                  <a:gd name="connsiteY3" fmla="*/ 552878 h 692315"/>
                  <a:gd name="connsiteX4" fmla="*/ 414982 w 472403"/>
                  <a:gd name="connsiteY4" fmla="*/ 19388 h 692315"/>
                  <a:gd name="connsiteX0" fmla="*/ 0 w 441453"/>
                  <a:gd name="connsiteY0" fmla="*/ 144406 h 655905"/>
                  <a:gd name="connsiteX1" fmla="*/ 0 w 441453"/>
                  <a:gd name="connsiteY1" fmla="*/ 655905 h 655905"/>
                  <a:gd name="connsiteX2" fmla="*/ 441453 w 441453"/>
                  <a:gd name="connsiteY2" fmla="*/ 534546 h 655905"/>
                  <a:gd name="connsiteX3" fmla="*/ 396656 w 441453"/>
                  <a:gd name="connsiteY3" fmla="*/ 1056 h 655905"/>
                  <a:gd name="connsiteX4" fmla="*/ 64145 w 441453"/>
                  <a:gd name="connsiteY4" fmla="*/ 208551 h 655905"/>
                  <a:gd name="connsiteX0" fmla="*/ 0 w 441453"/>
                  <a:gd name="connsiteY0" fmla="*/ 143350 h 654849"/>
                  <a:gd name="connsiteX1" fmla="*/ 0 w 441453"/>
                  <a:gd name="connsiteY1" fmla="*/ 654849 h 654849"/>
                  <a:gd name="connsiteX2" fmla="*/ 441453 w 441453"/>
                  <a:gd name="connsiteY2" fmla="*/ 533490 h 654849"/>
                  <a:gd name="connsiteX3" fmla="*/ 396656 w 441453"/>
                  <a:gd name="connsiteY3" fmla="*/ 0 h 654849"/>
                  <a:gd name="connsiteX0" fmla="*/ 0 w 441453"/>
                  <a:gd name="connsiteY0" fmla="*/ 654849 h 654849"/>
                  <a:gd name="connsiteX1" fmla="*/ 441453 w 441453"/>
                  <a:gd name="connsiteY1" fmla="*/ 533490 h 654849"/>
                  <a:gd name="connsiteX2" fmla="*/ 396656 w 441453"/>
                  <a:gd name="connsiteY2" fmla="*/ 0 h 654849"/>
                  <a:gd name="connsiteX0" fmla="*/ 0 w 441453"/>
                  <a:gd name="connsiteY0" fmla="*/ 121422 h 121422"/>
                  <a:gd name="connsiteX1" fmla="*/ 441453 w 441453"/>
                  <a:gd name="connsiteY1" fmla="*/ 63 h 12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453" h="121422">
                    <a:moveTo>
                      <a:pt x="0" y="121422"/>
                    </a:moveTo>
                    <a:cubicBezTo>
                      <a:pt x="0" y="121422"/>
                      <a:pt x="142536" y="-3195"/>
                      <a:pt x="441453" y="63"/>
                    </a:cubicBezTo>
                  </a:path>
                </a:pathLst>
              </a:custGeom>
              <a:noFill/>
              <a:ln w="22225" cap="rnd">
                <a:solidFill>
                  <a:srgbClr val="34454F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71" name="Freihandform: Form 270">
                <a:extLst>
                  <a:ext uri="{FF2B5EF4-FFF2-40B4-BE49-F238E27FC236}">
                    <a16:creationId xmlns:a16="http://schemas.microsoft.com/office/drawing/2014/main" id="{5E347CAA-EE8D-4CFE-9E84-ADE346FB4EE6}"/>
                  </a:ext>
                </a:extLst>
              </p:cNvPr>
              <p:cNvSpPr/>
              <p:nvPr/>
            </p:nvSpPr>
            <p:spPr bwMode="gray">
              <a:xfrm>
                <a:off x="1691626" y="1591013"/>
                <a:ext cx="420543" cy="115671"/>
              </a:xfrm>
              <a:custGeom>
                <a:avLst/>
                <a:gdLst>
                  <a:gd name="connsiteX0" fmla="*/ 414982 w 472403"/>
                  <a:gd name="connsiteY0" fmla="*/ 19388 h 692315"/>
                  <a:gd name="connsiteX1" fmla="*/ 18326 w 472403"/>
                  <a:gd name="connsiteY1" fmla="*/ 162738 h 692315"/>
                  <a:gd name="connsiteX2" fmla="*/ 18326 w 472403"/>
                  <a:gd name="connsiteY2" fmla="*/ 674237 h 692315"/>
                  <a:gd name="connsiteX3" fmla="*/ 459779 w 472403"/>
                  <a:gd name="connsiteY3" fmla="*/ 552878 h 692315"/>
                  <a:gd name="connsiteX4" fmla="*/ 414982 w 472403"/>
                  <a:gd name="connsiteY4" fmla="*/ 19388 h 692315"/>
                  <a:gd name="connsiteX0" fmla="*/ 0 w 441453"/>
                  <a:gd name="connsiteY0" fmla="*/ 144406 h 655905"/>
                  <a:gd name="connsiteX1" fmla="*/ 0 w 441453"/>
                  <a:gd name="connsiteY1" fmla="*/ 655905 h 655905"/>
                  <a:gd name="connsiteX2" fmla="*/ 441453 w 441453"/>
                  <a:gd name="connsiteY2" fmla="*/ 534546 h 655905"/>
                  <a:gd name="connsiteX3" fmla="*/ 396656 w 441453"/>
                  <a:gd name="connsiteY3" fmla="*/ 1056 h 655905"/>
                  <a:gd name="connsiteX4" fmla="*/ 64145 w 441453"/>
                  <a:gd name="connsiteY4" fmla="*/ 208551 h 655905"/>
                  <a:gd name="connsiteX0" fmla="*/ 0 w 441453"/>
                  <a:gd name="connsiteY0" fmla="*/ 143350 h 654849"/>
                  <a:gd name="connsiteX1" fmla="*/ 0 w 441453"/>
                  <a:gd name="connsiteY1" fmla="*/ 654849 h 654849"/>
                  <a:gd name="connsiteX2" fmla="*/ 441453 w 441453"/>
                  <a:gd name="connsiteY2" fmla="*/ 533490 h 654849"/>
                  <a:gd name="connsiteX3" fmla="*/ 396656 w 441453"/>
                  <a:gd name="connsiteY3" fmla="*/ 0 h 654849"/>
                  <a:gd name="connsiteX0" fmla="*/ 0 w 441453"/>
                  <a:gd name="connsiteY0" fmla="*/ 654849 h 654849"/>
                  <a:gd name="connsiteX1" fmla="*/ 441453 w 441453"/>
                  <a:gd name="connsiteY1" fmla="*/ 533490 h 654849"/>
                  <a:gd name="connsiteX2" fmla="*/ 396656 w 441453"/>
                  <a:gd name="connsiteY2" fmla="*/ 0 h 654849"/>
                  <a:gd name="connsiteX0" fmla="*/ 0 w 441453"/>
                  <a:gd name="connsiteY0" fmla="*/ 121422 h 121422"/>
                  <a:gd name="connsiteX1" fmla="*/ 441453 w 441453"/>
                  <a:gd name="connsiteY1" fmla="*/ 63 h 12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453" h="121422">
                    <a:moveTo>
                      <a:pt x="0" y="121422"/>
                    </a:moveTo>
                    <a:cubicBezTo>
                      <a:pt x="0" y="121422"/>
                      <a:pt x="142536" y="-3195"/>
                      <a:pt x="441453" y="63"/>
                    </a:cubicBezTo>
                  </a:path>
                </a:pathLst>
              </a:custGeom>
              <a:noFill/>
              <a:ln w="22225" cap="rnd">
                <a:solidFill>
                  <a:srgbClr val="34454F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72" name="Freihandform: Form 271">
                <a:extLst>
                  <a:ext uri="{FF2B5EF4-FFF2-40B4-BE49-F238E27FC236}">
                    <a16:creationId xmlns:a16="http://schemas.microsoft.com/office/drawing/2014/main" id="{1F0E84A2-4D52-46F7-9B5D-254B63C506F7}"/>
                  </a:ext>
                </a:extLst>
              </p:cNvPr>
              <p:cNvSpPr/>
              <p:nvPr/>
            </p:nvSpPr>
            <p:spPr bwMode="gray">
              <a:xfrm>
                <a:off x="1691626" y="1462989"/>
                <a:ext cx="420543" cy="115671"/>
              </a:xfrm>
              <a:custGeom>
                <a:avLst/>
                <a:gdLst>
                  <a:gd name="connsiteX0" fmla="*/ 414982 w 472403"/>
                  <a:gd name="connsiteY0" fmla="*/ 19388 h 692315"/>
                  <a:gd name="connsiteX1" fmla="*/ 18326 w 472403"/>
                  <a:gd name="connsiteY1" fmla="*/ 162738 h 692315"/>
                  <a:gd name="connsiteX2" fmla="*/ 18326 w 472403"/>
                  <a:gd name="connsiteY2" fmla="*/ 674237 h 692315"/>
                  <a:gd name="connsiteX3" fmla="*/ 459779 w 472403"/>
                  <a:gd name="connsiteY3" fmla="*/ 552878 h 692315"/>
                  <a:gd name="connsiteX4" fmla="*/ 414982 w 472403"/>
                  <a:gd name="connsiteY4" fmla="*/ 19388 h 692315"/>
                  <a:gd name="connsiteX0" fmla="*/ 0 w 441453"/>
                  <a:gd name="connsiteY0" fmla="*/ 144406 h 655905"/>
                  <a:gd name="connsiteX1" fmla="*/ 0 w 441453"/>
                  <a:gd name="connsiteY1" fmla="*/ 655905 h 655905"/>
                  <a:gd name="connsiteX2" fmla="*/ 441453 w 441453"/>
                  <a:gd name="connsiteY2" fmla="*/ 534546 h 655905"/>
                  <a:gd name="connsiteX3" fmla="*/ 396656 w 441453"/>
                  <a:gd name="connsiteY3" fmla="*/ 1056 h 655905"/>
                  <a:gd name="connsiteX4" fmla="*/ 64145 w 441453"/>
                  <a:gd name="connsiteY4" fmla="*/ 208551 h 655905"/>
                  <a:gd name="connsiteX0" fmla="*/ 0 w 441453"/>
                  <a:gd name="connsiteY0" fmla="*/ 143350 h 654849"/>
                  <a:gd name="connsiteX1" fmla="*/ 0 w 441453"/>
                  <a:gd name="connsiteY1" fmla="*/ 654849 h 654849"/>
                  <a:gd name="connsiteX2" fmla="*/ 441453 w 441453"/>
                  <a:gd name="connsiteY2" fmla="*/ 533490 h 654849"/>
                  <a:gd name="connsiteX3" fmla="*/ 396656 w 441453"/>
                  <a:gd name="connsiteY3" fmla="*/ 0 h 654849"/>
                  <a:gd name="connsiteX0" fmla="*/ 0 w 441453"/>
                  <a:gd name="connsiteY0" fmla="*/ 654849 h 654849"/>
                  <a:gd name="connsiteX1" fmla="*/ 441453 w 441453"/>
                  <a:gd name="connsiteY1" fmla="*/ 533490 h 654849"/>
                  <a:gd name="connsiteX2" fmla="*/ 396656 w 441453"/>
                  <a:gd name="connsiteY2" fmla="*/ 0 h 654849"/>
                  <a:gd name="connsiteX0" fmla="*/ 0 w 441453"/>
                  <a:gd name="connsiteY0" fmla="*/ 121422 h 121422"/>
                  <a:gd name="connsiteX1" fmla="*/ 441453 w 441453"/>
                  <a:gd name="connsiteY1" fmla="*/ 63 h 12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453" h="121422">
                    <a:moveTo>
                      <a:pt x="0" y="121422"/>
                    </a:moveTo>
                    <a:cubicBezTo>
                      <a:pt x="0" y="121422"/>
                      <a:pt x="142536" y="-3195"/>
                      <a:pt x="441453" y="63"/>
                    </a:cubicBezTo>
                  </a:path>
                </a:pathLst>
              </a:custGeom>
              <a:noFill/>
              <a:ln w="22225" cap="rnd">
                <a:solidFill>
                  <a:srgbClr val="34454F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264" name="Gruppieren 263">
              <a:extLst>
                <a:ext uri="{FF2B5EF4-FFF2-40B4-BE49-F238E27FC236}">
                  <a16:creationId xmlns:a16="http://schemas.microsoft.com/office/drawing/2014/main" id="{861D552D-8D18-43BD-82B8-6D6B2B5E210D}"/>
                </a:ext>
              </a:extLst>
            </p:cNvPr>
            <p:cNvGrpSpPr/>
            <p:nvPr/>
          </p:nvGrpSpPr>
          <p:grpSpPr bwMode="gray">
            <a:xfrm flipH="1">
              <a:off x="1101911" y="1456812"/>
              <a:ext cx="420543" cy="499743"/>
              <a:chOff x="1691626" y="1462989"/>
              <a:chExt cx="420543" cy="499743"/>
            </a:xfrm>
          </p:grpSpPr>
          <p:sp>
            <p:nvSpPr>
              <p:cNvPr id="265" name="Freihandform: Form 264">
                <a:extLst>
                  <a:ext uri="{FF2B5EF4-FFF2-40B4-BE49-F238E27FC236}">
                    <a16:creationId xmlns:a16="http://schemas.microsoft.com/office/drawing/2014/main" id="{3C4075FD-CB11-4B41-B0BE-406D2D94A7F8}"/>
                  </a:ext>
                </a:extLst>
              </p:cNvPr>
              <p:cNvSpPr/>
              <p:nvPr/>
            </p:nvSpPr>
            <p:spPr bwMode="gray">
              <a:xfrm>
                <a:off x="1691626" y="1847061"/>
                <a:ext cx="420543" cy="115671"/>
              </a:xfrm>
              <a:custGeom>
                <a:avLst/>
                <a:gdLst>
                  <a:gd name="connsiteX0" fmla="*/ 414982 w 472403"/>
                  <a:gd name="connsiteY0" fmla="*/ 19388 h 692315"/>
                  <a:gd name="connsiteX1" fmla="*/ 18326 w 472403"/>
                  <a:gd name="connsiteY1" fmla="*/ 162738 h 692315"/>
                  <a:gd name="connsiteX2" fmla="*/ 18326 w 472403"/>
                  <a:gd name="connsiteY2" fmla="*/ 674237 h 692315"/>
                  <a:gd name="connsiteX3" fmla="*/ 459779 w 472403"/>
                  <a:gd name="connsiteY3" fmla="*/ 552878 h 692315"/>
                  <a:gd name="connsiteX4" fmla="*/ 414982 w 472403"/>
                  <a:gd name="connsiteY4" fmla="*/ 19388 h 692315"/>
                  <a:gd name="connsiteX0" fmla="*/ 0 w 441453"/>
                  <a:gd name="connsiteY0" fmla="*/ 144406 h 655905"/>
                  <a:gd name="connsiteX1" fmla="*/ 0 w 441453"/>
                  <a:gd name="connsiteY1" fmla="*/ 655905 h 655905"/>
                  <a:gd name="connsiteX2" fmla="*/ 441453 w 441453"/>
                  <a:gd name="connsiteY2" fmla="*/ 534546 h 655905"/>
                  <a:gd name="connsiteX3" fmla="*/ 396656 w 441453"/>
                  <a:gd name="connsiteY3" fmla="*/ 1056 h 655905"/>
                  <a:gd name="connsiteX4" fmla="*/ 64145 w 441453"/>
                  <a:gd name="connsiteY4" fmla="*/ 208551 h 655905"/>
                  <a:gd name="connsiteX0" fmla="*/ 0 w 441453"/>
                  <a:gd name="connsiteY0" fmla="*/ 143350 h 654849"/>
                  <a:gd name="connsiteX1" fmla="*/ 0 w 441453"/>
                  <a:gd name="connsiteY1" fmla="*/ 654849 h 654849"/>
                  <a:gd name="connsiteX2" fmla="*/ 441453 w 441453"/>
                  <a:gd name="connsiteY2" fmla="*/ 533490 h 654849"/>
                  <a:gd name="connsiteX3" fmla="*/ 396656 w 441453"/>
                  <a:gd name="connsiteY3" fmla="*/ 0 h 654849"/>
                  <a:gd name="connsiteX0" fmla="*/ 0 w 441453"/>
                  <a:gd name="connsiteY0" fmla="*/ 654849 h 654849"/>
                  <a:gd name="connsiteX1" fmla="*/ 441453 w 441453"/>
                  <a:gd name="connsiteY1" fmla="*/ 533490 h 654849"/>
                  <a:gd name="connsiteX2" fmla="*/ 396656 w 441453"/>
                  <a:gd name="connsiteY2" fmla="*/ 0 h 654849"/>
                  <a:gd name="connsiteX0" fmla="*/ 0 w 441453"/>
                  <a:gd name="connsiteY0" fmla="*/ 121422 h 121422"/>
                  <a:gd name="connsiteX1" fmla="*/ 441453 w 441453"/>
                  <a:gd name="connsiteY1" fmla="*/ 63 h 12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453" h="121422">
                    <a:moveTo>
                      <a:pt x="0" y="121422"/>
                    </a:moveTo>
                    <a:cubicBezTo>
                      <a:pt x="0" y="121422"/>
                      <a:pt x="142536" y="-3195"/>
                      <a:pt x="441453" y="63"/>
                    </a:cubicBezTo>
                  </a:path>
                </a:pathLst>
              </a:custGeom>
              <a:noFill/>
              <a:ln w="22225" cap="rnd">
                <a:solidFill>
                  <a:srgbClr val="34454F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66" name="Freihandform: Form 265">
                <a:extLst>
                  <a:ext uri="{FF2B5EF4-FFF2-40B4-BE49-F238E27FC236}">
                    <a16:creationId xmlns:a16="http://schemas.microsoft.com/office/drawing/2014/main" id="{DEAC1FFA-0281-4E9D-8E38-8E660C4D513D}"/>
                  </a:ext>
                </a:extLst>
              </p:cNvPr>
              <p:cNvSpPr/>
              <p:nvPr/>
            </p:nvSpPr>
            <p:spPr bwMode="gray">
              <a:xfrm>
                <a:off x="1691626" y="1719037"/>
                <a:ext cx="420543" cy="115671"/>
              </a:xfrm>
              <a:custGeom>
                <a:avLst/>
                <a:gdLst>
                  <a:gd name="connsiteX0" fmla="*/ 414982 w 472403"/>
                  <a:gd name="connsiteY0" fmla="*/ 19388 h 692315"/>
                  <a:gd name="connsiteX1" fmla="*/ 18326 w 472403"/>
                  <a:gd name="connsiteY1" fmla="*/ 162738 h 692315"/>
                  <a:gd name="connsiteX2" fmla="*/ 18326 w 472403"/>
                  <a:gd name="connsiteY2" fmla="*/ 674237 h 692315"/>
                  <a:gd name="connsiteX3" fmla="*/ 459779 w 472403"/>
                  <a:gd name="connsiteY3" fmla="*/ 552878 h 692315"/>
                  <a:gd name="connsiteX4" fmla="*/ 414982 w 472403"/>
                  <a:gd name="connsiteY4" fmla="*/ 19388 h 692315"/>
                  <a:gd name="connsiteX0" fmla="*/ 0 w 441453"/>
                  <a:gd name="connsiteY0" fmla="*/ 144406 h 655905"/>
                  <a:gd name="connsiteX1" fmla="*/ 0 w 441453"/>
                  <a:gd name="connsiteY1" fmla="*/ 655905 h 655905"/>
                  <a:gd name="connsiteX2" fmla="*/ 441453 w 441453"/>
                  <a:gd name="connsiteY2" fmla="*/ 534546 h 655905"/>
                  <a:gd name="connsiteX3" fmla="*/ 396656 w 441453"/>
                  <a:gd name="connsiteY3" fmla="*/ 1056 h 655905"/>
                  <a:gd name="connsiteX4" fmla="*/ 64145 w 441453"/>
                  <a:gd name="connsiteY4" fmla="*/ 208551 h 655905"/>
                  <a:gd name="connsiteX0" fmla="*/ 0 w 441453"/>
                  <a:gd name="connsiteY0" fmla="*/ 143350 h 654849"/>
                  <a:gd name="connsiteX1" fmla="*/ 0 w 441453"/>
                  <a:gd name="connsiteY1" fmla="*/ 654849 h 654849"/>
                  <a:gd name="connsiteX2" fmla="*/ 441453 w 441453"/>
                  <a:gd name="connsiteY2" fmla="*/ 533490 h 654849"/>
                  <a:gd name="connsiteX3" fmla="*/ 396656 w 441453"/>
                  <a:gd name="connsiteY3" fmla="*/ 0 h 654849"/>
                  <a:gd name="connsiteX0" fmla="*/ 0 w 441453"/>
                  <a:gd name="connsiteY0" fmla="*/ 654849 h 654849"/>
                  <a:gd name="connsiteX1" fmla="*/ 441453 w 441453"/>
                  <a:gd name="connsiteY1" fmla="*/ 533490 h 654849"/>
                  <a:gd name="connsiteX2" fmla="*/ 396656 w 441453"/>
                  <a:gd name="connsiteY2" fmla="*/ 0 h 654849"/>
                  <a:gd name="connsiteX0" fmla="*/ 0 w 441453"/>
                  <a:gd name="connsiteY0" fmla="*/ 121422 h 121422"/>
                  <a:gd name="connsiteX1" fmla="*/ 441453 w 441453"/>
                  <a:gd name="connsiteY1" fmla="*/ 63 h 12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453" h="121422">
                    <a:moveTo>
                      <a:pt x="0" y="121422"/>
                    </a:moveTo>
                    <a:cubicBezTo>
                      <a:pt x="0" y="121422"/>
                      <a:pt x="142536" y="-3195"/>
                      <a:pt x="441453" y="63"/>
                    </a:cubicBezTo>
                  </a:path>
                </a:pathLst>
              </a:custGeom>
              <a:noFill/>
              <a:ln w="22225" cap="rnd">
                <a:solidFill>
                  <a:srgbClr val="34454F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67" name="Freihandform: Form 266">
                <a:extLst>
                  <a:ext uri="{FF2B5EF4-FFF2-40B4-BE49-F238E27FC236}">
                    <a16:creationId xmlns:a16="http://schemas.microsoft.com/office/drawing/2014/main" id="{8070F375-1AF4-46C9-A5E0-CBC6F299DA99}"/>
                  </a:ext>
                </a:extLst>
              </p:cNvPr>
              <p:cNvSpPr/>
              <p:nvPr/>
            </p:nvSpPr>
            <p:spPr bwMode="gray">
              <a:xfrm>
                <a:off x="1691626" y="1591013"/>
                <a:ext cx="420543" cy="115671"/>
              </a:xfrm>
              <a:custGeom>
                <a:avLst/>
                <a:gdLst>
                  <a:gd name="connsiteX0" fmla="*/ 414982 w 472403"/>
                  <a:gd name="connsiteY0" fmla="*/ 19388 h 692315"/>
                  <a:gd name="connsiteX1" fmla="*/ 18326 w 472403"/>
                  <a:gd name="connsiteY1" fmla="*/ 162738 h 692315"/>
                  <a:gd name="connsiteX2" fmla="*/ 18326 w 472403"/>
                  <a:gd name="connsiteY2" fmla="*/ 674237 h 692315"/>
                  <a:gd name="connsiteX3" fmla="*/ 459779 w 472403"/>
                  <a:gd name="connsiteY3" fmla="*/ 552878 h 692315"/>
                  <a:gd name="connsiteX4" fmla="*/ 414982 w 472403"/>
                  <a:gd name="connsiteY4" fmla="*/ 19388 h 692315"/>
                  <a:gd name="connsiteX0" fmla="*/ 0 w 441453"/>
                  <a:gd name="connsiteY0" fmla="*/ 144406 h 655905"/>
                  <a:gd name="connsiteX1" fmla="*/ 0 w 441453"/>
                  <a:gd name="connsiteY1" fmla="*/ 655905 h 655905"/>
                  <a:gd name="connsiteX2" fmla="*/ 441453 w 441453"/>
                  <a:gd name="connsiteY2" fmla="*/ 534546 h 655905"/>
                  <a:gd name="connsiteX3" fmla="*/ 396656 w 441453"/>
                  <a:gd name="connsiteY3" fmla="*/ 1056 h 655905"/>
                  <a:gd name="connsiteX4" fmla="*/ 64145 w 441453"/>
                  <a:gd name="connsiteY4" fmla="*/ 208551 h 655905"/>
                  <a:gd name="connsiteX0" fmla="*/ 0 w 441453"/>
                  <a:gd name="connsiteY0" fmla="*/ 143350 h 654849"/>
                  <a:gd name="connsiteX1" fmla="*/ 0 w 441453"/>
                  <a:gd name="connsiteY1" fmla="*/ 654849 h 654849"/>
                  <a:gd name="connsiteX2" fmla="*/ 441453 w 441453"/>
                  <a:gd name="connsiteY2" fmla="*/ 533490 h 654849"/>
                  <a:gd name="connsiteX3" fmla="*/ 396656 w 441453"/>
                  <a:gd name="connsiteY3" fmla="*/ 0 h 654849"/>
                  <a:gd name="connsiteX0" fmla="*/ 0 w 441453"/>
                  <a:gd name="connsiteY0" fmla="*/ 654849 h 654849"/>
                  <a:gd name="connsiteX1" fmla="*/ 441453 w 441453"/>
                  <a:gd name="connsiteY1" fmla="*/ 533490 h 654849"/>
                  <a:gd name="connsiteX2" fmla="*/ 396656 w 441453"/>
                  <a:gd name="connsiteY2" fmla="*/ 0 h 654849"/>
                  <a:gd name="connsiteX0" fmla="*/ 0 w 441453"/>
                  <a:gd name="connsiteY0" fmla="*/ 121422 h 121422"/>
                  <a:gd name="connsiteX1" fmla="*/ 441453 w 441453"/>
                  <a:gd name="connsiteY1" fmla="*/ 63 h 12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453" h="121422">
                    <a:moveTo>
                      <a:pt x="0" y="121422"/>
                    </a:moveTo>
                    <a:cubicBezTo>
                      <a:pt x="0" y="121422"/>
                      <a:pt x="142536" y="-3195"/>
                      <a:pt x="441453" y="63"/>
                    </a:cubicBezTo>
                  </a:path>
                </a:pathLst>
              </a:custGeom>
              <a:noFill/>
              <a:ln w="22225" cap="rnd">
                <a:solidFill>
                  <a:srgbClr val="34454F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68" name="Freihandform: Form 267">
                <a:extLst>
                  <a:ext uri="{FF2B5EF4-FFF2-40B4-BE49-F238E27FC236}">
                    <a16:creationId xmlns:a16="http://schemas.microsoft.com/office/drawing/2014/main" id="{74BF026E-7801-4CC9-9CDD-2CA86CA9C6BC}"/>
                  </a:ext>
                </a:extLst>
              </p:cNvPr>
              <p:cNvSpPr/>
              <p:nvPr/>
            </p:nvSpPr>
            <p:spPr bwMode="gray">
              <a:xfrm>
                <a:off x="1691626" y="1462989"/>
                <a:ext cx="420543" cy="115671"/>
              </a:xfrm>
              <a:custGeom>
                <a:avLst/>
                <a:gdLst>
                  <a:gd name="connsiteX0" fmla="*/ 414982 w 472403"/>
                  <a:gd name="connsiteY0" fmla="*/ 19388 h 692315"/>
                  <a:gd name="connsiteX1" fmla="*/ 18326 w 472403"/>
                  <a:gd name="connsiteY1" fmla="*/ 162738 h 692315"/>
                  <a:gd name="connsiteX2" fmla="*/ 18326 w 472403"/>
                  <a:gd name="connsiteY2" fmla="*/ 674237 h 692315"/>
                  <a:gd name="connsiteX3" fmla="*/ 459779 w 472403"/>
                  <a:gd name="connsiteY3" fmla="*/ 552878 h 692315"/>
                  <a:gd name="connsiteX4" fmla="*/ 414982 w 472403"/>
                  <a:gd name="connsiteY4" fmla="*/ 19388 h 692315"/>
                  <a:gd name="connsiteX0" fmla="*/ 0 w 441453"/>
                  <a:gd name="connsiteY0" fmla="*/ 144406 h 655905"/>
                  <a:gd name="connsiteX1" fmla="*/ 0 w 441453"/>
                  <a:gd name="connsiteY1" fmla="*/ 655905 h 655905"/>
                  <a:gd name="connsiteX2" fmla="*/ 441453 w 441453"/>
                  <a:gd name="connsiteY2" fmla="*/ 534546 h 655905"/>
                  <a:gd name="connsiteX3" fmla="*/ 396656 w 441453"/>
                  <a:gd name="connsiteY3" fmla="*/ 1056 h 655905"/>
                  <a:gd name="connsiteX4" fmla="*/ 64145 w 441453"/>
                  <a:gd name="connsiteY4" fmla="*/ 208551 h 655905"/>
                  <a:gd name="connsiteX0" fmla="*/ 0 w 441453"/>
                  <a:gd name="connsiteY0" fmla="*/ 143350 h 654849"/>
                  <a:gd name="connsiteX1" fmla="*/ 0 w 441453"/>
                  <a:gd name="connsiteY1" fmla="*/ 654849 h 654849"/>
                  <a:gd name="connsiteX2" fmla="*/ 441453 w 441453"/>
                  <a:gd name="connsiteY2" fmla="*/ 533490 h 654849"/>
                  <a:gd name="connsiteX3" fmla="*/ 396656 w 441453"/>
                  <a:gd name="connsiteY3" fmla="*/ 0 h 654849"/>
                  <a:gd name="connsiteX0" fmla="*/ 0 w 441453"/>
                  <a:gd name="connsiteY0" fmla="*/ 654849 h 654849"/>
                  <a:gd name="connsiteX1" fmla="*/ 441453 w 441453"/>
                  <a:gd name="connsiteY1" fmla="*/ 533490 h 654849"/>
                  <a:gd name="connsiteX2" fmla="*/ 396656 w 441453"/>
                  <a:gd name="connsiteY2" fmla="*/ 0 h 654849"/>
                  <a:gd name="connsiteX0" fmla="*/ 0 w 441453"/>
                  <a:gd name="connsiteY0" fmla="*/ 121422 h 121422"/>
                  <a:gd name="connsiteX1" fmla="*/ 441453 w 441453"/>
                  <a:gd name="connsiteY1" fmla="*/ 63 h 12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453" h="121422">
                    <a:moveTo>
                      <a:pt x="0" y="121422"/>
                    </a:moveTo>
                    <a:cubicBezTo>
                      <a:pt x="0" y="121422"/>
                      <a:pt x="142536" y="-3195"/>
                      <a:pt x="441453" y="63"/>
                    </a:cubicBezTo>
                  </a:path>
                </a:pathLst>
              </a:custGeom>
              <a:noFill/>
              <a:ln w="22225" cap="rnd">
                <a:solidFill>
                  <a:srgbClr val="34454F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2" name="Infotext">
            <a:extLst>
              <a:ext uri="{FF2B5EF4-FFF2-40B4-BE49-F238E27FC236}">
                <a16:creationId xmlns:a16="http://schemas.microsoft.com/office/drawing/2014/main" id="{D23BC5CE-9226-481A-830E-CF20CCE6651E}"/>
              </a:ext>
            </a:extLst>
          </p:cNvPr>
          <p:cNvSpPr/>
          <p:nvPr/>
        </p:nvSpPr>
        <p:spPr bwMode="gray">
          <a:xfrm>
            <a:off x="12250282" y="0"/>
            <a:ext cx="1944894" cy="28075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400" dirty="0"/>
              <a:t>Beim Klicken auf den </a:t>
            </a:r>
            <a:br>
              <a:rPr lang="de-DE" sz="1400" dirty="0"/>
            </a:br>
            <a:r>
              <a:rPr lang="de-DE" sz="1400" dirty="0"/>
              <a:t>mit * gekennzeichneten Text, wird der jeweilige Infotext eingeblendet.</a:t>
            </a:r>
          </a:p>
        </p:txBody>
      </p:sp>
      <p:grpSp>
        <p:nvGrpSpPr>
          <p:cNvPr id="164" name="Gruppieren 163">
            <a:extLst>
              <a:ext uri="{FF2B5EF4-FFF2-40B4-BE49-F238E27FC236}">
                <a16:creationId xmlns:a16="http://schemas.microsoft.com/office/drawing/2014/main" id="{CD088C53-EFDE-4B10-8200-DC523E3B724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325081" y="3342898"/>
            <a:ext cx="571094" cy="640800"/>
            <a:chOff x="8399631" y="2496309"/>
            <a:chExt cx="648096" cy="727200"/>
          </a:xfrm>
        </p:grpSpPr>
        <p:grpSp>
          <p:nvGrpSpPr>
            <p:cNvPr id="273" name="Gruppieren 272">
              <a:extLst>
                <a:ext uri="{FF2B5EF4-FFF2-40B4-BE49-F238E27FC236}">
                  <a16:creationId xmlns:a16="http://schemas.microsoft.com/office/drawing/2014/main" id="{B2B3F916-D5AB-4B04-84D6-450D4F53D142}"/>
                </a:ext>
              </a:extLst>
            </p:cNvPr>
            <p:cNvGrpSpPr/>
            <p:nvPr/>
          </p:nvGrpSpPr>
          <p:grpSpPr bwMode="gray">
            <a:xfrm>
              <a:off x="8556839" y="2989890"/>
              <a:ext cx="333680" cy="220986"/>
              <a:chOff x="8962528" y="3265571"/>
              <a:chExt cx="520065" cy="344423"/>
            </a:xfrm>
          </p:grpSpPr>
          <p:sp>
            <p:nvSpPr>
              <p:cNvPr id="283" name="Freihandform: Form 282">
                <a:extLst>
                  <a:ext uri="{FF2B5EF4-FFF2-40B4-BE49-F238E27FC236}">
                    <a16:creationId xmlns:a16="http://schemas.microsoft.com/office/drawing/2014/main" id="{1F851A2A-F770-4BB1-93CB-75E2412505EC}"/>
                  </a:ext>
                </a:extLst>
              </p:cNvPr>
              <p:cNvSpPr/>
              <p:nvPr/>
            </p:nvSpPr>
            <p:spPr bwMode="gray">
              <a:xfrm>
                <a:off x="8962528" y="3265571"/>
                <a:ext cx="260032" cy="344423"/>
              </a:xfrm>
              <a:custGeom>
                <a:avLst/>
                <a:gdLst>
                  <a:gd name="connsiteX0" fmla="*/ 85344 w 260032"/>
                  <a:gd name="connsiteY0" fmla="*/ 30004 h 344423"/>
                  <a:gd name="connsiteX1" fmla="*/ 110680 w 260032"/>
                  <a:gd name="connsiteY1" fmla="*/ 81820 h 344423"/>
                  <a:gd name="connsiteX2" fmla="*/ 41910 w 260032"/>
                  <a:gd name="connsiteY2" fmla="*/ 65723 h 344423"/>
                  <a:gd name="connsiteX3" fmla="*/ 85344 w 260032"/>
                  <a:gd name="connsiteY3" fmla="*/ 30004 h 344423"/>
                  <a:gd name="connsiteX4" fmla="*/ 200501 w 260032"/>
                  <a:gd name="connsiteY4" fmla="*/ 265843 h 344423"/>
                  <a:gd name="connsiteX5" fmla="*/ 88297 w 260032"/>
                  <a:gd name="connsiteY5" fmla="*/ 165925 h 344423"/>
                  <a:gd name="connsiteX6" fmla="*/ 125730 w 260032"/>
                  <a:gd name="connsiteY6" fmla="*/ 112776 h 344423"/>
                  <a:gd name="connsiteX7" fmla="*/ 91821 w 260032"/>
                  <a:gd name="connsiteY7" fmla="*/ 0 h 344423"/>
                  <a:gd name="connsiteX8" fmla="*/ 0 w 260032"/>
                  <a:gd name="connsiteY8" fmla="*/ 75629 h 344423"/>
                  <a:gd name="connsiteX9" fmla="*/ 110395 w 260032"/>
                  <a:gd name="connsiteY9" fmla="*/ 101441 h 344423"/>
                  <a:gd name="connsiteX10" fmla="*/ 62865 w 260032"/>
                  <a:gd name="connsiteY10" fmla="*/ 168878 h 344423"/>
                  <a:gd name="connsiteX11" fmla="*/ 260033 w 260032"/>
                  <a:gd name="connsiteY11" fmla="*/ 344424 h 344423"/>
                  <a:gd name="connsiteX12" fmla="*/ 91821 w 260032"/>
                  <a:gd name="connsiteY12" fmla="*/ 0 h 344423"/>
                  <a:gd name="connsiteX13" fmla="*/ 91821 w 260032"/>
                  <a:gd name="connsiteY13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0032" h="344423">
                    <a:moveTo>
                      <a:pt x="85344" y="30004"/>
                    </a:moveTo>
                    <a:lnTo>
                      <a:pt x="110680" y="81820"/>
                    </a:lnTo>
                    <a:lnTo>
                      <a:pt x="41910" y="65723"/>
                    </a:lnTo>
                    <a:lnTo>
                      <a:pt x="85344" y="30004"/>
                    </a:lnTo>
                    <a:moveTo>
                      <a:pt x="200501" y="265843"/>
                    </a:moveTo>
                    <a:lnTo>
                      <a:pt x="88297" y="165925"/>
                    </a:lnTo>
                    <a:lnTo>
                      <a:pt x="125730" y="112776"/>
                    </a:lnTo>
                    <a:moveTo>
                      <a:pt x="91821" y="0"/>
                    </a:moveTo>
                    <a:lnTo>
                      <a:pt x="0" y="75629"/>
                    </a:lnTo>
                    <a:lnTo>
                      <a:pt x="110395" y="101441"/>
                    </a:lnTo>
                    <a:lnTo>
                      <a:pt x="62865" y="168878"/>
                    </a:lnTo>
                    <a:lnTo>
                      <a:pt x="260033" y="344424"/>
                    </a:lnTo>
                    <a:lnTo>
                      <a:pt x="91821" y="0"/>
                    </a:lnTo>
                    <a:lnTo>
                      <a:pt x="91821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84" name="Freihandform: Form 283">
                <a:extLst>
                  <a:ext uri="{FF2B5EF4-FFF2-40B4-BE49-F238E27FC236}">
                    <a16:creationId xmlns:a16="http://schemas.microsoft.com/office/drawing/2014/main" id="{63624BDF-8FD6-4F81-AB3A-308B09AAF04C}"/>
                  </a:ext>
                </a:extLst>
              </p:cNvPr>
              <p:cNvSpPr/>
              <p:nvPr/>
            </p:nvSpPr>
            <p:spPr bwMode="gray">
              <a:xfrm>
                <a:off x="9222561" y="3265571"/>
                <a:ext cx="260032" cy="344423"/>
              </a:xfrm>
              <a:custGeom>
                <a:avLst/>
                <a:gdLst>
                  <a:gd name="connsiteX0" fmla="*/ 174689 w 260032"/>
                  <a:gd name="connsiteY0" fmla="*/ 30004 h 344423"/>
                  <a:gd name="connsiteX1" fmla="*/ 218122 w 260032"/>
                  <a:gd name="connsiteY1" fmla="*/ 65818 h 344423"/>
                  <a:gd name="connsiteX2" fmla="*/ 149352 w 260032"/>
                  <a:gd name="connsiteY2" fmla="*/ 81915 h 344423"/>
                  <a:gd name="connsiteX3" fmla="*/ 174689 w 260032"/>
                  <a:gd name="connsiteY3" fmla="*/ 30004 h 344423"/>
                  <a:gd name="connsiteX4" fmla="*/ 134303 w 260032"/>
                  <a:gd name="connsiteY4" fmla="*/ 112776 h 344423"/>
                  <a:gd name="connsiteX5" fmla="*/ 171736 w 260032"/>
                  <a:gd name="connsiteY5" fmla="*/ 165925 h 344423"/>
                  <a:gd name="connsiteX6" fmla="*/ 59531 w 260032"/>
                  <a:gd name="connsiteY6" fmla="*/ 265843 h 344423"/>
                  <a:gd name="connsiteX7" fmla="*/ 134303 w 260032"/>
                  <a:gd name="connsiteY7" fmla="*/ 112776 h 344423"/>
                  <a:gd name="connsiteX8" fmla="*/ 168212 w 260032"/>
                  <a:gd name="connsiteY8" fmla="*/ 0 h 344423"/>
                  <a:gd name="connsiteX9" fmla="*/ 0 w 260032"/>
                  <a:gd name="connsiteY9" fmla="*/ 344424 h 344423"/>
                  <a:gd name="connsiteX10" fmla="*/ 197168 w 260032"/>
                  <a:gd name="connsiteY10" fmla="*/ 168878 h 344423"/>
                  <a:gd name="connsiteX11" fmla="*/ 149638 w 260032"/>
                  <a:gd name="connsiteY11" fmla="*/ 101441 h 344423"/>
                  <a:gd name="connsiteX12" fmla="*/ 260033 w 260032"/>
                  <a:gd name="connsiteY12" fmla="*/ 75629 h 344423"/>
                  <a:gd name="connsiteX13" fmla="*/ 168212 w 260032"/>
                  <a:gd name="connsiteY13" fmla="*/ 0 h 344423"/>
                  <a:gd name="connsiteX14" fmla="*/ 168212 w 260032"/>
                  <a:gd name="connsiteY14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0032" h="344423">
                    <a:moveTo>
                      <a:pt x="174689" y="30004"/>
                    </a:moveTo>
                    <a:lnTo>
                      <a:pt x="218122" y="65818"/>
                    </a:lnTo>
                    <a:lnTo>
                      <a:pt x="149352" y="81915"/>
                    </a:lnTo>
                    <a:lnTo>
                      <a:pt x="174689" y="30004"/>
                    </a:lnTo>
                    <a:moveTo>
                      <a:pt x="134303" y="112776"/>
                    </a:moveTo>
                    <a:lnTo>
                      <a:pt x="171736" y="165925"/>
                    </a:lnTo>
                    <a:lnTo>
                      <a:pt x="59531" y="265843"/>
                    </a:lnTo>
                    <a:lnTo>
                      <a:pt x="134303" y="112776"/>
                    </a:lnTo>
                    <a:moveTo>
                      <a:pt x="168212" y="0"/>
                    </a:moveTo>
                    <a:lnTo>
                      <a:pt x="0" y="344424"/>
                    </a:lnTo>
                    <a:lnTo>
                      <a:pt x="197168" y="168878"/>
                    </a:lnTo>
                    <a:lnTo>
                      <a:pt x="149638" y="101441"/>
                    </a:lnTo>
                    <a:lnTo>
                      <a:pt x="260033" y="75629"/>
                    </a:lnTo>
                    <a:lnTo>
                      <a:pt x="168212" y="0"/>
                    </a:lnTo>
                    <a:lnTo>
                      <a:pt x="168212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sp>
          <p:nvSpPr>
            <p:cNvPr id="274" name="Freihandform: Form 273">
              <a:extLst>
                <a:ext uri="{FF2B5EF4-FFF2-40B4-BE49-F238E27FC236}">
                  <a16:creationId xmlns:a16="http://schemas.microsoft.com/office/drawing/2014/main" id="{86E85D5C-25D0-4CD1-8261-31FA20DF5C55}"/>
                </a:ext>
              </a:extLst>
            </p:cNvPr>
            <p:cNvSpPr/>
            <p:nvPr/>
          </p:nvSpPr>
          <p:spPr bwMode="gray">
            <a:xfrm>
              <a:off x="8534719" y="2655816"/>
              <a:ext cx="386151" cy="117674"/>
            </a:xfrm>
            <a:custGeom>
              <a:avLst/>
              <a:gdLst>
                <a:gd name="connsiteX0" fmla="*/ 535496 w 540734"/>
                <a:gd name="connsiteY0" fmla="*/ 5143 h 164782"/>
                <a:gd name="connsiteX1" fmla="*/ 475774 w 540734"/>
                <a:gd name="connsiteY1" fmla="*/ 20383 h 164782"/>
                <a:gd name="connsiteX2" fmla="*/ 470535 w 540734"/>
                <a:gd name="connsiteY2" fmla="*/ 18383 h 164782"/>
                <a:gd name="connsiteX3" fmla="*/ 386048 w 540734"/>
                <a:gd name="connsiteY3" fmla="*/ 0 h 164782"/>
                <a:gd name="connsiteX4" fmla="*/ 301562 w 540734"/>
                <a:gd name="connsiteY4" fmla="*/ 18383 h 164782"/>
                <a:gd name="connsiteX5" fmla="*/ 292132 w 540734"/>
                <a:gd name="connsiteY5" fmla="*/ 22003 h 164782"/>
                <a:gd name="connsiteX6" fmla="*/ 290227 w 540734"/>
                <a:gd name="connsiteY6" fmla="*/ 31909 h 164782"/>
                <a:gd name="connsiteX7" fmla="*/ 290132 w 540734"/>
                <a:gd name="connsiteY7" fmla="*/ 32480 h 164782"/>
                <a:gd name="connsiteX8" fmla="*/ 271558 w 540734"/>
                <a:gd name="connsiteY8" fmla="*/ 29527 h 164782"/>
                <a:gd name="connsiteX9" fmla="*/ 250698 w 540734"/>
                <a:gd name="connsiteY9" fmla="*/ 33147 h 164782"/>
                <a:gd name="connsiteX10" fmla="*/ 250508 w 540734"/>
                <a:gd name="connsiteY10" fmla="*/ 31909 h 164782"/>
                <a:gd name="connsiteX11" fmla="*/ 248602 w 540734"/>
                <a:gd name="connsiteY11" fmla="*/ 22003 h 164782"/>
                <a:gd name="connsiteX12" fmla="*/ 239173 w 540734"/>
                <a:gd name="connsiteY12" fmla="*/ 18383 h 164782"/>
                <a:gd name="connsiteX13" fmla="*/ 154686 w 540734"/>
                <a:gd name="connsiteY13" fmla="*/ 0 h 164782"/>
                <a:gd name="connsiteX14" fmla="*/ 70199 w 540734"/>
                <a:gd name="connsiteY14" fmla="*/ 18383 h 164782"/>
                <a:gd name="connsiteX15" fmla="*/ 64960 w 540734"/>
                <a:gd name="connsiteY15" fmla="*/ 20383 h 164782"/>
                <a:gd name="connsiteX16" fmla="*/ 2572 w 540734"/>
                <a:gd name="connsiteY16" fmla="*/ 5143 h 164782"/>
                <a:gd name="connsiteX17" fmla="*/ 0 w 540734"/>
                <a:gd name="connsiteY17" fmla="*/ 21907 h 164782"/>
                <a:gd name="connsiteX18" fmla="*/ 47530 w 540734"/>
                <a:gd name="connsiteY18" fmla="*/ 33433 h 164782"/>
                <a:gd name="connsiteX19" fmla="*/ 47530 w 540734"/>
                <a:gd name="connsiteY19" fmla="*/ 49435 h 164782"/>
                <a:gd name="connsiteX20" fmla="*/ 55340 w 540734"/>
                <a:gd name="connsiteY20" fmla="*/ 57245 h 164782"/>
                <a:gd name="connsiteX21" fmla="*/ 56959 w 540734"/>
                <a:gd name="connsiteY21" fmla="*/ 57245 h 164782"/>
                <a:gd name="connsiteX22" fmla="*/ 65627 w 540734"/>
                <a:gd name="connsiteY22" fmla="*/ 106870 h 164782"/>
                <a:gd name="connsiteX23" fmla="*/ 154686 w 540734"/>
                <a:gd name="connsiteY23" fmla="*/ 164783 h 164782"/>
                <a:gd name="connsiteX24" fmla="*/ 243745 w 540734"/>
                <a:gd name="connsiteY24" fmla="*/ 106870 h 164782"/>
                <a:gd name="connsiteX25" fmla="*/ 252222 w 540734"/>
                <a:gd name="connsiteY25" fmla="*/ 49435 h 164782"/>
                <a:gd name="connsiteX26" fmla="*/ 271558 w 540734"/>
                <a:gd name="connsiteY26" fmla="*/ 45625 h 164782"/>
                <a:gd name="connsiteX27" fmla="*/ 288512 w 540734"/>
                <a:gd name="connsiteY27" fmla="*/ 48673 h 164782"/>
                <a:gd name="connsiteX28" fmla="*/ 296990 w 540734"/>
                <a:gd name="connsiteY28" fmla="*/ 106870 h 164782"/>
                <a:gd name="connsiteX29" fmla="*/ 386048 w 540734"/>
                <a:gd name="connsiteY29" fmla="*/ 164783 h 164782"/>
                <a:gd name="connsiteX30" fmla="*/ 475107 w 540734"/>
                <a:gd name="connsiteY30" fmla="*/ 106870 h 164782"/>
                <a:gd name="connsiteX31" fmla="*/ 483775 w 540734"/>
                <a:gd name="connsiteY31" fmla="*/ 57245 h 164782"/>
                <a:gd name="connsiteX32" fmla="*/ 485394 w 540734"/>
                <a:gd name="connsiteY32" fmla="*/ 57245 h 164782"/>
                <a:gd name="connsiteX33" fmla="*/ 493205 w 540734"/>
                <a:gd name="connsiteY33" fmla="*/ 49435 h 164782"/>
                <a:gd name="connsiteX34" fmla="*/ 493205 w 540734"/>
                <a:gd name="connsiteY34" fmla="*/ 33433 h 164782"/>
                <a:gd name="connsiteX35" fmla="*/ 540734 w 540734"/>
                <a:gd name="connsiteY35" fmla="*/ 21907 h 164782"/>
                <a:gd name="connsiteX36" fmla="*/ 535496 w 540734"/>
                <a:gd name="connsiteY36" fmla="*/ 5143 h 164782"/>
                <a:gd name="connsiteX37" fmla="*/ 228219 w 540734"/>
                <a:gd name="connsiteY37" fmla="*/ 101060 h 164782"/>
                <a:gd name="connsiteX38" fmla="*/ 154876 w 540734"/>
                <a:gd name="connsiteY38" fmla="*/ 148114 h 164782"/>
                <a:gd name="connsiteX39" fmla="*/ 81534 w 540734"/>
                <a:gd name="connsiteY39" fmla="*/ 101060 h 164782"/>
                <a:gd name="connsiteX40" fmla="*/ 75628 w 540734"/>
                <a:gd name="connsiteY40" fmla="*/ 35147 h 164782"/>
                <a:gd name="connsiteX41" fmla="*/ 75819 w 540734"/>
                <a:gd name="connsiteY41" fmla="*/ 34385 h 164782"/>
                <a:gd name="connsiteX42" fmla="*/ 76486 w 540734"/>
                <a:gd name="connsiteY42" fmla="*/ 34100 h 164782"/>
                <a:gd name="connsiteX43" fmla="*/ 154972 w 540734"/>
                <a:gd name="connsiteY43" fmla="*/ 16859 h 164782"/>
                <a:gd name="connsiteX44" fmla="*/ 233458 w 540734"/>
                <a:gd name="connsiteY44" fmla="*/ 34100 h 164782"/>
                <a:gd name="connsiteX45" fmla="*/ 234124 w 540734"/>
                <a:gd name="connsiteY45" fmla="*/ 34385 h 164782"/>
                <a:gd name="connsiteX46" fmla="*/ 234315 w 540734"/>
                <a:gd name="connsiteY46" fmla="*/ 35147 h 164782"/>
                <a:gd name="connsiteX47" fmla="*/ 228219 w 540734"/>
                <a:gd name="connsiteY47" fmla="*/ 101060 h 164782"/>
                <a:gd name="connsiteX48" fmla="*/ 459486 w 540734"/>
                <a:gd name="connsiteY48" fmla="*/ 101060 h 164782"/>
                <a:gd name="connsiteX49" fmla="*/ 386144 w 540734"/>
                <a:gd name="connsiteY49" fmla="*/ 148114 h 164782"/>
                <a:gd name="connsiteX50" fmla="*/ 312801 w 540734"/>
                <a:gd name="connsiteY50" fmla="*/ 101060 h 164782"/>
                <a:gd name="connsiteX51" fmla="*/ 306896 w 540734"/>
                <a:gd name="connsiteY51" fmla="*/ 35147 h 164782"/>
                <a:gd name="connsiteX52" fmla="*/ 307086 w 540734"/>
                <a:gd name="connsiteY52" fmla="*/ 34385 h 164782"/>
                <a:gd name="connsiteX53" fmla="*/ 307753 w 540734"/>
                <a:gd name="connsiteY53" fmla="*/ 34100 h 164782"/>
                <a:gd name="connsiteX54" fmla="*/ 386239 w 540734"/>
                <a:gd name="connsiteY54" fmla="*/ 16859 h 164782"/>
                <a:gd name="connsiteX55" fmla="*/ 464725 w 540734"/>
                <a:gd name="connsiteY55" fmla="*/ 34100 h 164782"/>
                <a:gd name="connsiteX56" fmla="*/ 465392 w 540734"/>
                <a:gd name="connsiteY56" fmla="*/ 34385 h 164782"/>
                <a:gd name="connsiteX57" fmla="*/ 465582 w 540734"/>
                <a:gd name="connsiteY57" fmla="*/ 35147 h 164782"/>
                <a:gd name="connsiteX58" fmla="*/ 459486 w 540734"/>
                <a:gd name="connsiteY58" fmla="*/ 101060 h 164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40734" h="164782">
                  <a:moveTo>
                    <a:pt x="535496" y="5143"/>
                  </a:moveTo>
                  <a:lnTo>
                    <a:pt x="475774" y="20383"/>
                  </a:lnTo>
                  <a:lnTo>
                    <a:pt x="470535" y="18383"/>
                  </a:lnTo>
                  <a:cubicBezTo>
                    <a:pt x="470059" y="18193"/>
                    <a:pt x="422815" y="0"/>
                    <a:pt x="386048" y="0"/>
                  </a:cubicBezTo>
                  <a:cubicBezTo>
                    <a:pt x="349282" y="0"/>
                    <a:pt x="302038" y="18193"/>
                    <a:pt x="301562" y="18383"/>
                  </a:cubicBezTo>
                  <a:lnTo>
                    <a:pt x="292132" y="22003"/>
                  </a:lnTo>
                  <a:lnTo>
                    <a:pt x="290227" y="31909"/>
                  </a:lnTo>
                  <a:cubicBezTo>
                    <a:pt x="290227" y="32004"/>
                    <a:pt x="290132" y="32194"/>
                    <a:pt x="290132" y="32480"/>
                  </a:cubicBezTo>
                  <a:cubicBezTo>
                    <a:pt x="285941" y="31051"/>
                    <a:pt x="279654" y="29527"/>
                    <a:pt x="271558" y="29527"/>
                  </a:cubicBezTo>
                  <a:cubicBezTo>
                    <a:pt x="262128" y="29527"/>
                    <a:pt x="254889" y="31528"/>
                    <a:pt x="250698" y="33147"/>
                  </a:cubicBezTo>
                  <a:cubicBezTo>
                    <a:pt x="250603" y="32480"/>
                    <a:pt x="250508" y="32004"/>
                    <a:pt x="250508" y="31909"/>
                  </a:cubicBezTo>
                  <a:lnTo>
                    <a:pt x="248602" y="22003"/>
                  </a:lnTo>
                  <a:lnTo>
                    <a:pt x="239173" y="18383"/>
                  </a:lnTo>
                  <a:cubicBezTo>
                    <a:pt x="238696" y="18193"/>
                    <a:pt x="191452" y="0"/>
                    <a:pt x="154686" y="0"/>
                  </a:cubicBezTo>
                  <a:cubicBezTo>
                    <a:pt x="117920" y="0"/>
                    <a:pt x="70676" y="18193"/>
                    <a:pt x="70199" y="18383"/>
                  </a:cubicBezTo>
                  <a:lnTo>
                    <a:pt x="64960" y="20383"/>
                  </a:lnTo>
                  <a:lnTo>
                    <a:pt x="2572" y="5143"/>
                  </a:lnTo>
                  <a:lnTo>
                    <a:pt x="0" y="21907"/>
                  </a:lnTo>
                  <a:lnTo>
                    <a:pt x="47530" y="33433"/>
                  </a:lnTo>
                  <a:lnTo>
                    <a:pt x="47530" y="49435"/>
                  </a:lnTo>
                  <a:cubicBezTo>
                    <a:pt x="47530" y="53721"/>
                    <a:pt x="51054" y="57245"/>
                    <a:pt x="55340" y="57245"/>
                  </a:cubicBezTo>
                  <a:lnTo>
                    <a:pt x="56959" y="57245"/>
                  </a:lnTo>
                  <a:cubicBezTo>
                    <a:pt x="57055" y="71152"/>
                    <a:pt x="58865" y="89059"/>
                    <a:pt x="65627" y="106870"/>
                  </a:cubicBezTo>
                  <a:cubicBezTo>
                    <a:pt x="80772" y="146875"/>
                    <a:pt x="121253" y="164783"/>
                    <a:pt x="154686" y="164783"/>
                  </a:cubicBezTo>
                  <a:cubicBezTo>
                    <a:pt x="188119" y="164783"/>
                    <a:pt x="228600" y="146875"/>
                    <a:pt x="243745" y="106870"/>
                  </a:cubicBezTo>
                  <a:cubicBezTo>
                    <a:pt x="251841" y="85439"/>
                    <a:pt x="252794" y="64008"/>
                    <a:pt x="252222" y="49435"/>
                  </a:cubicBezTo>
                  <a:cubicBezTo>
                    <a:pt x="254127" y="48577"/>
                    <a:pt x="261175" y="45625"/>
                    <a:pt x="271558" y="45625"/>
                  </a:cubicBezTo>
                  <a:cubicBezTo>
                    <a:pt x="279940" y="45625"/>
                    <a:pt x="285750" y="47530"/>
                    <a:pt x="288512" y="48673"/>
                  </a:cubicBezTo>
                  <a:cubicBezTo>
                    <a:pt x="287846" y="63151"/>
                    <a:pt x="288703" y="85058"/>
                    <a:pt x="296990" y="106870"/>
                  </a:cubicBezTo>
                  <a:cubicBezTo>
                    <a:pt x="312134" y="146875"/>
                    <a:pt x="352616" y="164783"/>
                    <a:pt x="386048" y="164783"/>
                  </a:cubicBezTo>
                  <a:cubicBezTo>
                    <a:pt x="419481" y="164783"/>
                    <a:pt x="459962" y="146875"/>
                    <a:pt x="475107" y="106870"/>
                  </a:cubicBezTo>
                  <a:cubicBezTo>
                    <a:pt x="481870" y="89059"/>
                    <a:pt x="483680" y="71152"/>
                    <a:pt x="483775" y="57245"/>
                  </a:cubicBezTo>
                  <a:lnTo>
                    <a:pt x="485394" y="57245"/>
                  </a:lnTo>
                  <a:cubicBezTo>
                    <a:pt x="489680" y="57245"/>
                    <a:pt x="493205" y="53721"/>
                    <a:pt x="493205" y="49435"/>
                  </a:cubicBezTo>
                  <a:lnTo>
                    <a:pt x="493205" y="33433"/>
                  </a:lnTo>
                  <a:lnTo>
                    <a:pt x="540734" y="21907"/>
                  </a:lnTo>
                  <a:lnTo>
                    <a:pt x="535496" y="5143"/>
                  </a:lnTo>
                  <a:close/>
                  <a:moveTo>
                    <a:pt x="228219" y="101060"/>
                  </a:moveTo>
                  <a:cubicBezTo>
                    <a:pt x="215932" y="133541"/>
                    <a:pt x="182499" y="148114"/>
                    <a:pt x="154876" y="148114"/>
                  </a:cubicBezTo>
                  <a:cubicBezTo>
                    <a:pt x="127254" y="148114"/>
                    <a:pt x="93821" y="133541"/>
                    <a:pt x="81534" y="101060"/>
                  </a:cubicBezTo>
                  <a:cubicBezTo>
                    <a:pt x="69342" y="68866"/>
                    <a:pt x="75533" y="35433"/>
                    <a:pt x="75628" y="35147"/>
                  </a:cubicBezTo>
                  <a:lnTo>
                    <a:pt x="75819" y="34385"/>
                  </a:lnTo>
                  <a:lnTo>
                    <a:pt x="76486" y="34100"/>
                  </a:lnTo>
                  <a:cubicBezTo>
                    <a:pt x="76962" y="33909"/>
                    <a:pt x="121729" y="16859"/>
                    <a:pt x="154972" y="16859"/>
                  </a:cubicBezTo>
                  <a:cubicBezTo>
                    <a:pt x="188119" y="16859"/>
                    <a:pt x="232981" y="33909"/>
                    <a:pt x="233458" y="34100"/>
                  </a:cubicBezTo>
                  <a:lnTo>
                    <a:pt x="234124" y="34385"/>
                  </a:lnTo>
                  <a:lnTo>
                    <a:pt x="234315" y="35147"/>
                  </a:lnTo>
                  <a:cubicBezTo>
                    <a:pt x="234220" y="35433"/>
                    <a:pt x="240411" y="68770"/>
                    <a:pt x="228219" y="101060"/>
                  </a:cubicBezTo>
                  <a:close/>
                  <a:moveTo>
                    <a:pt x="459486" y="101060"/>
                  </a:moveTo>
                  <a:cubicBezTo>
                    <a:pt x="447199" y="133541"/>
                    <a:pt x="413766" y="148114"/>
                    <a:pt x="386144" y="148114"/>
                  </a:cubicBezTo>
                  <a:cubicBezTo>
                    <a:pt x="358521" y="148114"/>
                    <a:pt x="325088" y="133541"/>
                    <a:pt x="312801" y="101060"/>
                  </a:cubicBezTo>
                  <a:cubicBezTo>
                    <a:pt x="300609" y="68866"/>
                    <a:pt x="306800" y="35433"/>
                    <a:pt x="306896" y="35147"/>
                  </a:cubicBezTo>
                  <a:lnTo>
                    <a:pt x="307086" y="34385"/>
                  </a:lnTo>
                  <a:lnTo>
                    <a:pt x="307753" y="34100"/>
                  </a:lnTo>
                  <a:cubicBezTo>
                    <a:pt x="308229" y="33909"/>
                    <a:pt x="352996" y="16859"/>
                    <a:pt x="386239" y="16859"/>
                  </a:cubicBezTo>
                  <a:cubicBezTo>
                    <a:pt x="419386" y="16859"/>
                    <a:pt x="464248" y="33909"/>
                    <a:pt x="464725" y="34100"/>
                  </a:cubicBezTo>
                  <a:lnTo>
                    <a:pt x="465392" y="34385"/>
                  </a:lnTo>
                  <a:lnTo>
                    <a:pt x="465582" y="35147"/>
                  </a:lnTo>
                  <a:cubicBezTo>
                    <a:pt x="465487" y="35433"/>
                    <a:pt x="471678" y="68770"/>
                    <a:pt x="459486" y="101060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75" name="Freihandform: Form 274">
              <a:extLst>
                <a:ext uri="{FF2B5EF4-FFF2-40B4-BE49-F238E27FC236}">
                  <a16:creationId xmlns:a16="http://schemas.microsoft.com/office/drawing/2014/main" id="{3740CD87-D9CE-45F5-8F3A-29E91FFAF03A}"/>
                </a:ext>
              </a:extLst>
            </p:cNvPr>
            <p:cNvSpPr/>
            <p:nvPr/>
          </p:nvSpPr>
          <p:spPr bwMode="gray">
            <a:xfrm>
              <a:off x="8399631" y="2496309"/>
              <a:ext cx="648096" cy="727200"/>
            </a:xfrm>
            <a:custGeom>
              <a:avLst/>
              <a:gdLst>
                <a:gd name="connsiteX0" fmla="*/ 724948 w 907541"/>
                <a:gd name="connsiteY0" fmla="*/ 690086 h 1018317"/>
                <a:gd name="connsiteX1" fmla="*/ 798671 w 907541"/>
                <a:gd name="connsiteY1" fmla="*/ 296132 h 1018317"/>
                <a:gd name="connsiteX2" fmla="*/ 575310 w 907541"/>
                <a:gd name="connsiteY2" fmla="*/ 26099 h 1018317"/>
                <a:gd name="connsiteX3" fmla="*/ 575310 w 907541"/>
                <a:gd name="connsiteY3" fmla="*/ 26099 h 1018317"/>
                <a:gd name="connsiteX4" fmla="*/ 575024 w 907541"/>
                <a:gd name="connsiteY4" fmla="*/ 26003 h 1018317"/>
                <a:gd name="connsiteX5" fmla="*/ 564928 w 907541"/>
                <a:gd name="connsiteY5" fmla="*/ 21527 h 1018317"/>
                <a:gd name="connsiteX6" fmla="*/ 564928 w 907541"/>
                <a:gd name="connsiteY6" fmla="*/ 21527 h 1018317"/>
                <a:gd name="connsiteX7" fmla="*/ 460629 w 907541"/>
                <a:gd name="connsiteY7" fmla="*/ 0 h 1018317"/>
                <a:gd name="connsiteX8" fmla="*/ 356616 w 907541"/>
                <a:gd name="connsiteY8" fmla="*/ 21622 h 1018317"/>
                <a:gd name="connsiteX9" fmla="*/ 356616 w 907541"/>
                <a:gd name="connsiteY9" fmla="*/ 21527 h 1018317"/>
                <a:gd name="connsiteX10" fmla="*/ 346615 w 907541"/>
                <a:gd name="connsiteY10" fmla="*/ 26003 h 1018317"/>
                <a:gd name="connsiteX11" fmla="*/ 346424 w 907541"/>
                <a:gd name="connsiteY11" fmla="*/ 26099 h 1018317"/>
                <a:gd name="connsiteX12" fmla="*/ 346424 w 907541"/>
                <a:gd name="connsiteY12" fmla="*/ 26099 h 1018317"/>
                <a:gd name="connsiteX13" fmla="*/ 122873 w 907541"/>
                <a:gd name="connsiteY13" fmla="*/ 296132 h 1018317"/>
                <a:gd name="connsiteX14" fmla="*/ 193739 w 907541"/>
                <a:gd name="connsiteY14" fmla="*/ 686086 h 1018317"/>
                <a:gd name="connsiteX15" fmla="*/ 0 w 907541"/>
                <a:gd name="connsiteY15" fmla="*/ 955929 h 1018317"/>
                <a:gd name="connsiteX16" fmla="*/ 0 w 907541"/>
                <a:gd name="connsiteY16" fmla="*/ 1018318 h 1018317"/>
                <a:gd name="connsiteX17" fmla="*/ 907542 w 907541"/>
                <a:gd name="connsiteY17" fmla="*/ 1018318 h 1018317"/>
                <a:gd name="connsiteX18" fmla="*/ 907542 w 907541"/>
                <a:gd name="connsiteY18" fmla="*/ 955929 h 1018317"/>
                <a:gd name="connsiteX19" fmla="*/ 724948 w 907541"/>
                <a:gd name="connsiteY19" fmla="*/ 690086 h 1018317"/>
                <a:gd name="connsiteX20" fmla="*/ 711137 w 907541"/>
                <a:gd name="connsiteY20" fmla="*/ 685133 h 1018317"/>
                <a:gd name="connsiteX21" fmla="*/ 622649 w 907541"/>
                <a:gd name="connsiteY21" fmla="*/ 671036 h 1018317"/>
                <a:gd name="connsiteX22" fmla="*/ 567119 w 907541"/>
                <a:gd name="connsiteY22" fmla="*/ 671036 h 1018317"/>
                <a:gd name="connsiteX23" fmla="*/ 567119 w 907541"/>
                <a:gd name="connsiteY23" fmla="*/ 614172 h 1018317"/>
                <a:gd name="connsiteX24" fmla="*/ 732568 w 907541"/>
                <a:gd name="connsiteY24" fmla="*/ 382143 h 1018317"/>
                <a:gd name="connsiteX25" fmla="*/ 790099 w 907541"/>
                <a:gd name="connsiteY25" fmla="*/ 335185 h 1018317"/>
                <a:gd name="connsiteX26" fmla="*/ 711137 w 907541"/>
                <a:gd name="connsiteY26" fmla="*/ 685133 h 1018317"/>
                <a:gd name="connsiteX27" fmla="*/ 369570 w 907541"/>
                <a:gd name="connsiteY27" fmla="*/ 601599 h 1018317"/>
                <a:gd name="connsiteX28" fmla="*/ 360998 w 907541"/>
                <a:gd name="connsiteY28" fmla="*/ 598265 h 1018317"/>
                <a:gd name="connsiteX29" fmla="*/ 205073 w 907541"/>
                <a:gd name="connsiteY29" fmla="*/ 363093 h 1018317"/>
                <a:gd name="connsiteX30" fmla="*/ 205073 w 907541"/>
                <a:gd name="connsiteY30" fmla="*/ 271463 h 1018317"/>
                <a:gd name="connsiteX31" fmla="*/ 208026 w 907541"/>
                <a:gd name="connsiteY31" fmla="*/ 233077 h 1018317"/>
                <a:gd name="connsiteX32" fmla="*/ 217361 w 907541"/>
                <a:gd name="connsiteY32" fmla="*/ 226695 h 1018317"/>
                <a:gd name="connsiteX33" fmla="*/ 383000 w 907541"/>
                <a:gd name="connsiteY33" fmla="*/ 140208 h 1018317"/>
                <a:gd name="connsiteX34" fmla="*/ 456533 w 907541"/>
                <a:gd name="connsiteY34" fmla="*/ 44482 h 1018317"/>
                <a:gd name="connsiteX35" fmla="*/ 532257 w 907541"/>
                <a:gd name="connsiteY35" fmla="*/ 142875 h 1018317"/>
                <a:gd name="connsiteX36" fmla="*/ 700945 w 907541"/>
                <a:gd name="connsiteY36" fmla="*/ 229362 h 1018317"/>
                <a:gd name="connsiteX37" fmla="*/ 713518 w 907541"/>
                <a:gd name="connsiteY37" fmla="*/ 237744 h 1018317"/>
                <a:gd name="connsiteX38" fmla="*/ 715994 w 907541"/>
                <a:gd name="connsiteY38" fmla="*/ 271463 h 1018317"/>
                <a:gd name="connsiteX39" fmla="*/ 715994 w 907541"/>
                <a:gd name="connsiteY39" fmla="*/ 363093 h 1018317"/>
                <a:gd name="connsiteX40" fmla="*/ 562737 w 907541"/>
                <a:gd name="connsiteY40" fmla="*/ 597122 h 1018317"/>
                <a:gd name="connsiteX41" fmla="*/ 555308 w 907541"/>
                <a:gd name="connsiteY41" fmla="*/ 600075 h 1018317"/>
                <a:gd name="connsiteX42" fmla="*/ 369570 w 907541"/>
                <a:gd name="connsiteY42" fmla="*/ 601599 h 1018317"/>
                <a:gd name="connsiteX43" fmla="*/ 549974 w 907541"/>
                <a:gd name="connsiteY43" fmla="*/ 620649 h 1018317"/>
                <a:gd name="connsiteX44" fmla="*/ 549974 w 907541"/>
                <a:gd name="connsiteY44" fmla="*/ 674561 h 1018317"/>
                <a:gd name="connsiteX45" fmla="*/ 549783 w 907541"/>
                <a:gd name="connsiteY45" fmla="*/ 679228 h 1018317"/>
                <a:gd name="connsiteX46" fmla="*/ 547307 w 907541"/>
                <a:gd name="connsiteY46" fmla="*/ 696278 h 1018317"/>
                <a:gd name="connsiteX47" fmla="*/ 545021 w 907541"/>
                <a:gd name="connsiteY47" fmla="*/ 703993 h 1018317"/>
                <a:gd name="connsiteX48" fmla="*/ 544640 w 907541"/>
                <a:gd name="connsiteY48" fmla="*/ 704850 h 1018317"/>
                <a:gd name="connsiteX49" fmla="*/ 541973 w 907541"/>
                <a:gd name="connsiteY49" fmla="*/ 711327 h 1018317"/>
                <a:gd name="connsiteX50" fmla="*/ 541020 w 907541"/>
                <a:gd name="connsiteY50" fmla="*/ 713232 h 1018317"/>
                <a:gd name="connsiteX51" fmla="*/ 538353 w 907541"/>
                <a:gd name="connsiteY51" fmla="*/ 718376 h 1018317"/>
                <a:gd name="connsiteX52" fmla="*/ 536543 w 907541"/>
                <a:gd name="connsiteY52" fmla="*/ 721328 h 1018317"/>
                <a:gd name="connsiteX53" fmla="*/ 534067 w 907541"/>
                <a:gd name="connsiteY53" fmla="*/ 725138 h 1018317"/>
                <a:gd name="connsiteX54" fmla="*/ 531305 w 907541"/>
                <a:gd name="connsiteY54" fmla="*/ 728853 h 1018317"/>
                <a:gd name="connsiteX55" fmla="*/ 529209 w 907541"/>
                <a:gd name="connsiteY55" fmla="*/ 731520 h 1018317"/>
                <a:gd name="connsiteX56" fmla="*/ 525399 w 907541"/>
                <a:gd name="connsiteY56" fmla="*/ 735711 h 1018317"/>
                <a:gd name="connsiteX57" fmla="*/ 523780 w 907541"/>
                <a:gd name="connsiteY57" fmla="*/ 737426 h 1018317"/>
                <a:gd name="connsiteX58" fmla="*/ 519017 w 907541"/>
                <a:gd name="connsiteY58" fmla="*/ 741807 h 1018317"/>
                <a:gd name="connsiteX59" fmla="*/ 517779 w 907541"/>
                <a:gd name="connsiteY59" fmla="*/ 742950 h 1018317"/>
                <a:gd name="connsiteX60" fmla="*/ 512159 w 907541"/>
                <a:gd name="connsiteY60" fmla="*/ 747236 h 1018317"/>
                <a:gd name="connsiteX61" fmla="*/ 511207 w 907541"/>
                <a:gd name="connsiteY61" fmla="*/ 747903 h 1018317"/>
                <a:gd name="connsiteX62" fmla="*/ 504825 w 907541"/>
                <a:gd name="connsiteY62" fmla="*/ 751713 h 1018317"/>
                <a:gd name="connsiteX63" fmla="*/ 503968 w 907541"/>
                <a:gd name="connsiteY63" fmla="*/ 752189 h 1018317"/>
                <a:gd name="connsiteX64" fmla="*/ 497300 w 907541"/>
                <a:gd name="connsiteY64" fmla="*/ 755333 h 1018317"/>
                <a:gd name="connsiteX65" fmla="*/ 496348 w 907541"/>
                <a:gd name="connsiteY65" fmla="*/ 755713 h 1018317"/>
                <a:gd name="connsiteX66" fmla="*/ 489585 w 907541"/>
                <a:gd name="connsiteY66" fmla="*/ 758190 h 1018317"/>
                <a:gd name="connsiteX67" fmla="*/ 488347 w 907541"/>
                <a:gd name="connsiteY67" fmla="*/ 758571 h 1018317"/>
                <a:gd name="connsiteX68" fmla="*/ 481679 w 907541"/>
                <a:gd name="connsiteY68" fmla="*/ 760286 h 1018317"/>
                <a:gd name="connsiteX69" fmla="*/ 480060 w 907541"/>
                <a:gd name="connsiteY69" fmla="*/ 760762 h 1018317"/>
                <a:gd name="connsiteX70" fmla="*/ 473297 w 907541"/>
                <a:gd name="connsiteY70" fmla="*/ 761810 h 1018317"/>
                <a:gd name="connsiteX71" fmla="*/ 471392 w 907541"/>
                <a:gd name="connsiteY71" fmla="*/ 762095 h 1018317"/>
                <a:gd name="connsiteX72" fmla="*/ 462534 w 907541"/>
                <a:gd name="connsiteY72" fmla="*/ 762572 h 1018317"/>
                <a:gd name="connsiteX73" fmla="*/ 453676 w 907541"/>
                <a:gd name="connsiteY73" fmla="*/ 762095 h 1018317"/>
                <a:gd name="connsiteX74" fmla="*/ 451771 w 907541"/>
                <a:gd name="connsiteY74" fmla="*/ 761810 h 1018317"/>
                <a:gd name="connsiteX75" fmla="*/ 445008 w 907541"/>
                <a:gd name="connsiteY75" fmla="*/ 760762 h 1018317"/>
                <a:gd name="connsiteX76" fmla="*/ 443389 w 907541"/>
                <a:gd name="connsiteY76" fmla="*/ 760286 h 1018317"/>
                <a:gd name="connsiteX77" fmla="*/ 436721 w 907541"/>
                <a:gd name="connsiteY77" fmla="*/ 758571 h 1018317"/>
                <a:gd name="connsiteX78" fmla="*/ 435483 w 907541"/>
                <a:gd name="connsiteY78" fmla="*/ 758190 h 1018317"/>
                <a:gd name="connsiteX79" fmla="*/ 428720 w 907541"/>
                <a:gd name="connsiteY79" fmla="*/ 755713 h 1018317"/>
                <a:gd name="connsiteX80" fmla="*/ 427768 w 907541"/>
                <a:gd name="connsiteY80" fmla="*/ 755333 h 1018317"/>
                <a:gd name="connsiteX81" fmla="*/ 421100 w 907541"/>
                <a:gd name="connsiteY81" fmla="*/ 752189 h 1018317"/>
                <a:gd name="connsiteX82" fmla="*/ 420243 w 907541"/>
                <a:gd name="connsiteY82" fmla="*/ 751713 h 1018317"/>
                <a:gd name="connsiteX83" fmla="*/ 413861 w 907541"/>
                <a:gd name="connsiteY83" fmla="*/ 747903 h 1018317"/>
                <a:gd name="connsiteX84" fmla="*/ 412909 w 907541"/>
                <a:gd name="connsiteY84" fmla="*/ 747236 h 1018317"/>
                <a:gd name="connsiteX85" fmla="*/ 407289 w 907541"/>
                <a:gd name="connsiteY85" fmla="*/ 742950 h 1018317"/>
                <a:gd name="connsiteX86" fmla="*/ 406051 w 907541"/>
                <a:gd name="connsiteY86" fmla="*/ 741807 h 1018317"/>
                <a:gd name="connsiteX87" fmla="*/ 401288 w 907541"/>
                <a:gd name="connsiteY87" fmla="*/ 737426 h 1018317"/>
                <a:gd name="connsiteX88" fmla="*/ 399669 w 907541"/>
                <a:gd name="connsiteY88" fmla="*/ 735711 h 1018317"/>
                <a:gd name="connsiteX89" fmla="*/ 395859 w 907541"/>
                <a:gd name="connsiteY89" fmla="*/ 731520 h 1018317"/>
                <a:gd name="connsiteX90" fmla="*/ 393764 w 907541"/>
                <a:gd name="connsiteY90" fmla="*/ 728853 h 1018317"/>
                <a:gd name="connsiteX91" fmla="*/ 391001 w 907541"/>
                <a:gd name="connsiteY91" fmla="*/ 725138 h 1018317"/>
                <a:gd name="connsiteX92" fmla="*/ 388525 w 907541"/>
                <a:gd name="connsiteY92" fmla="*/ 721328 h 1018317"/>
                <a:gd name="connsiteX93" fmla="*/ 386715 w 907541"/>
                <a:gd name="connsiteY93" fmla="*/ 718376 h 1018317"/>
                <a:gd name="connsiteX94" fmla="*/ 384048 w 907541"/>
                <a:gd name="connsiteY94" fmla="*/ 713232 h 1018317"/>
                <a:gd name="connsiteX95" fmla="*/ 383096 w 907541"/>
                <a:gd name="connsiteY95" fmla="*/ 711327 h 1018317"/>
                <a:gd name="connsiteX96" fmla="*/ 380429 w 907541"/>
                <a:gd name="connsiteY96" fmla="*/ 704850 h 1018317"/>
                <a:gd name="connsiteX97" fmla="*/ 380048 w 907541"/>
                <a:gd name="connsiteY97" fmla="*/ 703993 h 1018317"/>
                <a:gd name="connsiteX98" fmla="*/ 377762 w 907541"/>
                <a:gd name="connsiteY98" fmla="*/ 696278 h 1018317"/>
                <a:gd name="connsiteX99" fmla="*/ 375285 w 907541"/>
                <a:gd name="connsiteY99" fmla="*/ 679228 h 1018317"/>
                <a:gd name="connsiteX100" fmla="*/ 375095 w 907541"/>
                <a:gd name="connsiteY100" fmla="*/ 674561 h 1018317"/>
                <a:gd name="connsiteX101" fmla="*/ 375095 w 907541"/>
                <a:gd name="connsiteY101" fmla="*/ 621983 h 1018317"/>
                <a:gd name="connsiteX102" fmla="*/ 439960 w 907541"/>
                <a:gd name="connsiteY102" fmla="*/ 634937 h 1018317"/>
                <a:gd name="connsiteX103" fmla="*/ 440912 w 907541"/>
                <a:gd name="connsiteY103" fmla="*/ 635032 h 1018317"/>
                <a:gd name="connsiteX104" fmla="*/ 460629 w 907541"/>
                <a:gd name="connsiteY104" fmla="*/ 635794 h 1018317"/>
                <a:gd name="connsiteX105" fmla="*/ 549974 w 907541"/>
                <a:gd name="connsiteY105" fmla="*/ 620649 h 1018317"/>
                <a:gd name="connsiteX106" fmla="*/ 187928 w 907541"/>
                <a:gd name="connsiteY106" fmla="*/ 262795 h 1018317"/>
                <a:gd name="connsiteX107" fmla="*/ 187928 w 907541"/>
                <a:gd name="connsiteY107" fmla="*/ 271463 h 1018317"/>
                <a:gd name="connsiteX108" fmla="*/ 187928 w 907541"/>
                <a:gd name="connsiteY108" fmla="*/ 363093 h 1018317"/>
                <a:gd name="connsiteX109" fmla="*/ 187928 w 907541"/>
                <a:gd name="connsiteY109" fmla="*/ 364712 h 1018317"/>
                <a:gd name="connsiteX110" fmla="*/ 144780 w 907541"/>
                <a:gd name="connsiteY110" fmla="*/ 313754 h 1018317"/>
                <a:gd name="connsiteX111" fmla="*/ 187928 w 907541"/>
                <a:gd name="connsiteY111" fmla="*/ 262795 h 1018317"/>
                <a:gd name="connsiteX112" fmla="*/ 776478 w 907541"/>
                <a:gd name="connsiteY112" fmla="*/ 313754 h 1018317"/>
                <a:gd name="connsiteX113" fmla="*/ 733330 w 907541"/>
                <a:gd name="connsiteY113" fmla="*/ 364712 h 1018317"/>
                <a:gd name="connsiteX114" fmla="*/ 733330 w 907541"/>
                <a:gd name="connsiteY114" fmla="*/ 363093 h 1018317"/>
                <a:gd name="connsiteX115" fmla="*/ 733330 w 907541"/>
                <a:gd name="connsiteY115" fmla="*/ 271463 h 1018317"/>
                <a:gd name="connsiteX116" fmla="*/ 733330 w 907541"/>
                <a:gd name="connsiteY116" fmla="*/ 262795 h 1018317"/>
                <a:gd name="connsiteX117" fmla="*/ 776478 w 907541"/>
                <a:gd name="connsiteY117" fmla="*/ 313754 h 1018317"/>
                <a:gd name="connsiteX118" fmla="*/ 562451 w 907541"/>
                <a:gd name="connsiteY118" fmla="*/ 35719 h 1018317"/>
                <a:gd name="connsiteX119" fmla="*/ 574929 w 907541"/>
                <a:gd name="connsiteY119" fmla="*/ 41529 h 1018317"/>
                <a:gd name="connsiteX120" fmla="*/ 775335 w 907541"/>
                <a:gd name="connsiteY120" fmla="*/ 266224 h 1018317"/>
                <a:gd name="connsiteX121" fmla="*/ 721424 w 907541"/>
                <a:gd name="connsiteY121" fmla="*/ 226219 h 1018317"/>
                <a:gd name="connsiteX122" fmla="*/ 708660 w 907541"/>
                <a:gd name="connsiteY122" fmla="*/ 217646 h 1018317"/>
                <a:gd name="connsiteX123" fmla="*/ 536543 w 907541"/>
                <a:gd name="connsiteY123" fmla="*/ 129445 h 1018317"/>
                <a:gd name="connsiteX124" fmla="*/ 463772 w 907541"/>
                <a:gd name="connsiteY124" fmla="*/ 16288 h 1018317"/>
                <a:gd name="connsiteX125" fmla="*/ 463868 w 907541"/>
                <a:gd name="connsiteY125" fmla="*/ 16002 h 1018317"/>
                <a:gd name="connsiteX126" fmla="*/ 561975 w 907541"/>
                <a:gd name="connsiteY126" fmla="*/ 35433 h 1018317"/>
                <a:gd name="connsiteX127" fmla="*/ 562451 w 907541"/>
                <a:gd name="connsiteY127" fmla="*/ 35719 h 1018317"/>
                <a:gd name="connsiteX128" fmla="*/ 341471 w 907541"/>
                <a:gd name="connsiteY128" fmla="*/ 44101 h 1018317"/>
                <a:gd name="connsiteX129" fmla="*/ 353378 w 907541"/>
                <a:gd name="connsiteY129" fmla="*/ 38291 h 1018317"/>
                <a:gd name="connsiteX130" fmla="*/ 355378 w 907541"/>
                <a:gd name="connsiteY130" fmla="*/ 37338 h 1018317"/>
                <a:gd name="connsiteX131" fmla="*/ 449580 w 907541"/>
                <a:gd name="connsiteY131" fmla="*/ 16193 h 1018317"/>
                <a:gd name="connsiteX132" fmla="*/ 449675 w 907541"/>
                <a:gd name="connsiteY132" fmla="*/ 16764 h 1018317"/>
                <a:gd name="connsiteX133" fmla="*/ 378905 w 907541"/>
                <a:gd name="connsiteY133" fmla="*/ 126683 h 1018317"/>
                <a:gd name="connsiteX134" fmla="*/ 209931 w 907541"/>
                <a:gd name="connsiteY134" fmla="*/ 214884 h 1018317"/>
                <a:gd name="connsiteX135" fmla="*/ 197358 w 907541"/>
                <a:gd name="connsiteY135" fmla="*/ 223456 h 1018317"/>
                <a:gd name="connsiteX136" fmla="*/ 147923 w 907541"/>
                <a:gd name="connsiteY136" fmla="*/ 260604 h 1018317"/>
                <a:gd name="connsiteX137" fmla="*/ 341471 w 907541"/>
                <a:gd name="connsiteY137" fmla="*/ 44101 h 1018317"/>
                <a:gd name="connsiteX138" fmla="*/ 131350 w 907541"/>
                <a:gd name="connsiteY138" fmla="*/ 335661 h 1018317"/>
                <a:gd name="connsiteX139" fmla="*/ 188690 w 907541"/>
                <a:gd name="connsiteY139" fmla="*/ 382143 h 1018317"/>
                <a:gd name="connsiteX140" fmla="*/ 357854 w 907541"/>
                <a:gd name="connsiteY140" fmla="*/ 615601 h 1018317"/>
                <a:gd name="connsiteX141" fmla="*/ 357854 w 907541"/>
                <a:gd name="connsiteY141" fmla="*/ 671036 h 1018317"/>
                <a:gd name="connsiteX142" fmla="*/ 284893 w 907541"/>
                <a:gd name="connsiteY142" fmla="*/ 671036 h 1018317"/>
                <a:gd name="connsiteX143" fmla="*/ 207740 w 907541"/>
                <a:gd name="connsiteY143" fmla="*/ 681704 h 1018317"/>
                <a:gd name="connsiteX144" fmla="*/ 131350 w 907541"/>
                <a:gd name="connsiteY144" fmla="*/ 335661 h 1018317"/>
                <a:gd name="connsiteX145" fmla="*/ 890683 w 907541"/>
                <a:gd name="connsiteY145" fmla="*/ 1001173 h 1018317"/>
                <a:gd name="connsiteX146" fmla="*/ 890397 w 907541"/>
                <a:gd name="connsiteY146" fmla="*/ 1001173 h 1018317"/>
                <a:gd name="connsiteX147" fmla="*/ 17145 w 907541"/>
                <a:gd name="connsiteY147" fmla="*/ 1001173 h 1018317"/>
                <a:gd name="connsiteX148" fmla="*/ 17145 w 907541"/>
                <a:gd name="connsiteY148" fmla="*/ 955929 h 1018317"/>
                <a:gd name="connsiteX149" fmla="*/ 284988 w 907541"/>
                <a:gd name="connsiteY149" fmla="*/ 688086 h 1018317"/>
                <a:gd name="connsiteX150" fmla="*/ 358807 w 907541"/>
                <a:gd name="connsiteY150" fmla="*/ 688086 h 1018317"/>
                <a:gd name="connsiteX151" fmla="*/ 369856 w 907541"/>
                <a:gd name="connsiteY151" fmla="*/ 723519 h 1018317"/>
                <a:gd name="connsiteX152" fmla="*/ 370332 w 907541"/>
                <a:gd name="connsiteY152" fmla="*/ 724376 h 1018317"/>
                <a:gd name="connsiteX153" fmla="*/ 372618 w 907541"/>
                <a:gd name="connsiteY153" fmla="*/ 728282 h 1018317"/>
                <a:gd name="connsiteX154" fmla="*/ 375475 w 907541"/>
                <a:gd name="connsiteY154" fmla="*/ 732949 h 1018317"/>
                <a:gd name="connsiteX155" fmla="*/ 377285 w 907541"/>
                <a:gd name="connsiteY155" fmla="*/ 735425 h 1018317"/>
                <a:gd name="connsiteX156" fmla="*/ 381476 w 907541"/>
                <a:gd name="connsiteY156" fmla="*/ 740950 h 1018317"/>
                <a:gd name="connsiteX157" fmla="*/ 383000 w 907541"/>
                <a:gd name="connsiteY157" fmla="*/ 742760 h 1018317"/>
                <a:gd name="connsiteX158" fmla="*/ 388144 w 907541"/>
                <a:gd name="connsiteY158" fmla="*/ 748379 h 1018317"/>
                <a:gd name="connsiteX159" fmla="*/ 389573 w 907541"/>
                <a:gd name="connsiteY159" fmla="*/ 749808 h 1018317"/>
                <a:gd name="connsiteX160" fmla="*/ 395383 w 907541"/>
                <a:gd name="connsiteY160" fmla="*/ 755142 h 1018317"/>
                <a:gd name="connsiteX161" fmla="*/ 396907 w 907541"/>
                <a:gd name="connsiteY161" fmla="*/ 756380 h 1018317"/>
                <a:gd name="connsiteX162" fmla="*/ 403289 w 907541"/>
                <a:gd name="connsiteY162" fmla="*/ 761048 h 1018317"/>
                <a:gd name="connsiteX163" fmla="*/ 405003 w 907541"/>
                <a:gd name="connsiteY163" fmla="*/ 762190 h 1018317"/>
                <a:gd name="connsiteX164" fmla="*/ 411671 w 907541"/>
                <a:gd name="connsiteY164" fmla="*/ 766191 h 1018317"/>
                <a:gd name="connsiteX165" fmla="*/ 413671 w 907541"/>
                <a:gd name="connsiteY165" fmla="*/ 767334 h 1018317"/>
                <a:gd name="connsiteX166" fmla="*/ 420434 w 907541"/>
                <a:gd name="connsiteY166" fmla="*/ 770573 h 1018317"/>
                <a:gd name="connsiteX167" fmla="*/ 422720 w 907541"/>
                <a:gd name="connsiteY167" fmla="*/ 771620 h 1018317"/>
                <a:gd name="connsiteX168" fmla="*/ 429578 w 907541"/>
                <a:gd name="connsiteY168" fmla="*/ 774097 h 1018317"/>
                <a:gd name="connsiteX169" fmla="*/ 432245 w 907541"/>
                <a:gd name="connsiteY169" fmla="*/ 774954 h 1018317"/>
                <a:gd name="connsiteX170" fmla="*/ 439198 w 907541"/>
                <a:gd name="connsiteY170" fmla="*/ 776764 h 1018317"/>
                <a:gd name="connsiteX171" fmla="*/ 442150 w 907541"/>
                <a:gd name="connsiteY171" fmla="*/ 777431 h 1018317"/>
                <a:gd name="connsiteX172" fmla="*/ 449485 w 907541"/>
                <a:gd name="connsiteY172" fmla="*/ 778574 h 1018317"/>
                <a:gd name="connsiteX173" fmla="*/ 452342 w 907541"/>
                <a:gd name="connsiteY173" fmla="*/ 778955 h 1018317"/>
                <a:gd name="connsiteX174" fmla="*/ 462725 w 907541"/>
                <a:gd name="connsiteY174" fmla="*/ 779431 h 1018317"/>
                <a:gd name="connsiteX175" fmla="*/ 473107 w 907541"/>
                <a:gd name="connsiteY175" fmla="*/ 778955 h 1018317"/>
                <a:gd name="connsiteX176" fmla="*/ 475964 w 907541"/>
                <a:gd name="connsiteY176" fmla="*/ 778574 h 1018317"/>
                <a:gd name="connsiteX177" fmla="*/ 483299 w 907541"/>
                <a:gd name="connsiteY177" fmla="*/ 777431 h 1018317"/>
                <a:gd name="connsiteX178" fmla="*/ 486251 w 907541"/>
                <a:gd name="connsiteY178" fmla="*/ 776764 h 1018317"/>
                <a:gd name="connsiteX179" fmla="*/ 493205 w 907541"/>
                <a:gd name="connsiteY179" fmla="*/ 774954 h 1018317"/>
                <a:gd name="connsiteX180" fmla="*/ 495872 w 907541"/>
                <a:gd name="connsiteY180" fmla="*/ 774097 h 1018317"/>
                <a:gd name="connsiteX181" fmla="*/ 502730 w 907541"/>
                <a:gd name="connsiteY181" fmla="*/ 771620 h 1018317"/>
                <a:gd name="connsiteX182" fmla="*/ 505016 w 907541"/>
                <a:gd name="connsiteY182" fmla="*/ 770573 h 1018317"/>
                <a:gd name="connsiteX183" fmla="*/ 511778 w 907541"/>
                <a:gd name="connsiteY183" fmla="*/ 767334 h 1018317"/>
                <a:gd name="connsiteX184" fmla="*/ 513779 w 907541"/>
                <a:gd name="connsiteY184" fmla="*/ 766191 h 1018317"/>
                <a:gd name="connsiteX185" fmla="*/ 520446 w 907541"/>
                <a:gd name="connsiteY185" fmla="*/ 762190 h 1018317"/>
                <a:gd name="connsiteX186" fmla="*/ 522161 w 907541"/>
                <a:gd name="connsiteY186" fmla="*/ 761048 h 1018317"/>
                <a:gd name="connsiteX187" fmla="*/ 528542 w 907541"/>
                <a:gd name="connsiteY187" fmla="*/ 756380 h 1018317"/>
                <a:gd name="connsiteX188" fmla="*/ 530066 w 907541"/>
                <a:gd name="connsiteY188" fmla="*/ 755142 h 1018317"/>
                <a:gd name="connsiteX189" fmla="*/ 535877 w 907541"/>
                <a:gd name="connsiteY189" fmla="*/ 749808 h 1018317"/>
                <a:gd name="connsiteX190" fmla="*/ 537305 w 907541"/>
                <a:gd name="connsiteY190" fmla="*/ 748379 h 1018317"/>
                <a:gd name="connsiteX191" fmla="*/ 542449 w 907541"/>
                <a:gd name="connsiteY191" fmla="*/ 742760 h 1018317"/>
                <a:gd name="connsiteX192" fmla="*/ 543973 w 907541"/>
                <a:gd name="connsiteY192" fmla="*/ 740950 h 1018317"/>
                <a:gd name="connsiteX193" fmla="*/ 548164 w 907541"/>
                <a:gd name="connsiteY193" fmla="*/ 735425 h 1018317"/>
                <a:gd name="connsiteX194" fmla="*/ 549974 w 907541"/>
                <a:gd name="connsiteY194" fmla="*/ 732949 h 1018317"/>
                <a:gd name="connsiteX195" fmla="*/ 552831 w 907541"/>
                <a:gd name="connsiteY195" fmla="*/ 728282 h 1018317"/>
                <a:gd name="connsiteX196" fmla="*/ 555117 w 907541"/>
                <a:gd name="connsiteY196" fmla="*/ 724376 h 1018317"/>
                <a:gd name="connsiteX197" fmla="*/ 555498 w 907541"/>
                <a:gd name="connsiteY197" fmla="*/ 723519 h 1018317"/>
                <a:gd name="connsiteX198" fmla="*/ 566547 w 907541"/>
                <a:gd name="connsiteY198" fmla="*/ 688086 h 1018317"/>
                <a:gd name="connsiteX199" fmla="*/ 622935 w 907541"/>
                <a:gd name="connsiteY199" fmla="*/ 688086 h 1018317"/>
                <a:gd name="connsiteX200" fmla="*/ 890778 w 907541"/>
                <a:gd name="connsiteY200" fmla="*/ 955929 h 1018317"/>
                <a:gd name="connsiteX201" fmla="*/ 890778 w 907541"/>
                <a:gd name="connsiteY201" fmla="*/ 1001173 h 101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</a:cxnLst>
              <a:rect l="l" t="t" r="r" b="b"/>
              <a:pathLst>
                <a:path w="907541" h="1018317">
                  <a:moveTo>
                    <a:pt x="724948" y="690086"/>
                  </a:moveTo>
                  <a:cubicBezTo>
                    <a:pt x="749046" y="656844"/>
                    <a:pt x="837152" y="517208"/>
                    <a:pt x="798671" y="296132"/>
                  </a:cubicBezTo>
                  <a:cubicBezTo>
                    <a:pt x="758285" y="123063"/>
                    <a:pt x="615029" y="44768"/>
                    <a:pt x="575310" y="26099"/>
                  </a:cubicBezTo>
                  <a:lnTo>
                    <a:pt x="575310" y="26099"/>
                  </a:lnTo>
                  <a:cubicBezTo>
                    <a:pt x="575215" y="26099"/>
                    <a:pt x="575120" y="26003"/>
                    <a:pt x="575024" y="26003"/>
                  </a:cubicBezTo>
                  <a:cubicBezTo>
                    <a:pt x="568833" y="23146"/>
                    <a:pt x="565214" y="21622"/>
                    <a:pt x="564928" y="21527"/>
                  </a:cubicBezTo>
                  <a:lnTo>
                    <a:pt x="564928" y="21527"/>
                  </a:lnTo>
                  <a:cubicBezTo>
                    <a:pt x="532733" y="8096"/>
                    <a:pt x="497586" y="0"/>
                    <a:pt x="460629" y="0"/>
                  </a:cubicBezTo>
                  <a:cubicBezTo>
                    <a:pt x="424053" y="0"/>
                    <a:pt x="388620" y="8287"/>
                    <a:pt x="356616" y="21622"/>
                  </a:cubicBezTo>
                  <a:lnTo>
                    <a:pt x="356616" y="21527"/>
                  </a:lnTo>
                  <a:cubicBezTo>
                    <a:pt x="356330" y="21622"/>
                    <a:pt x="352711" y="23051"/>
                    <a:pt x="346615" y="26003"/>
                  </a:cubicBezTo>
                  <a:cubicBezTo>
                    <a:pt x="346520" y="26003"/>
                    <a:pt x="346424" y="26099"/>
                    <a:pt x="346424" y="26099"/>
                  </a:cubicBezTo>
                  <a:lnTo>
                    <a:pt x="346424" y="26099"/>
                  </a:lnTo>
                  <a:cubicBezTo>
                    <a:pt x="306610" y="44672"/>
                    <a:pt x="163163" y="122968"/>
                    <a:pt x="122873" y="296132"/>
                  </a:cubicBezTo>
                  <a:cubicBezTo>
                    <a:pt x="85725" y="509207"/>
                    <a:pt x="166306" y="646652"/>
                    <a:pt x="193739" y="686086"/>
                  </a:cubicBezTo>
                  <a:cubicBezTo>
                    <a:pt x="81248" y="724186"/>
                    <a:pt x="0" y="830771"/>
                    <a:pt x="0" y="955929"/>
                  </a:cubicBezTo>
                  <a:lnTo>
                    <a:pt x="0" y="1018318"/>
                  </a:lnTo>
                  <a:lnTo>
                    <a:pt x="907542" y="1018318"/>
                  </a:lnTo>
                  <a:lnTo>
                    <a:pt x="907542" y="955929"/>
                  </a:lnTo>
                  <a:cubicBezTo>
                    <a:pt x="907542" y="834866"/>
                    <a:pt x="831628" y="731330"/>
                    <a:pt x="724948" y="690086"/>
                  </a:cubicBezTo>
                  <a:close/>
                  <a:moveTo>
                    <a:pt x="711137" y="685133"/>
                  </a:moveTo>
                  <a:cubicBezTo>
                    <a:pt x="683228" y="675989"/>
                    <a:pt x="653510" y="671036"/>
                    <a:pt x="622649" y="671036"/>
                  </a:cubicBezTo>
                  <a:lnTo>
                    <a:pt x="567119" y="671036"/>
                  </a:lnTo>
                  <a:lnTo>
                    <a:pt x="567119" y="614172"/>
                  </a:lnTo>
                  <a:cubicBezTo>
                    <a:pt x="659130" y="574929"/>
                    <a:pt x="725234" y="486632"/>
                    <a:pt x="732568" y="382143"/>
                  </a:cubicBezTo>
                  <a:cubicBezTo>
                    <a:pt x="759619" y="379000"/>
                    <a:pt x="781812" y="360236"/>
                    <a:pt x="790099" y="335185"/>
                  </a:cubicBezTo>
                  <a:cubicBezTo>
                    <a:pt x="813816" y="539306"/>
                    <a:pt x="727710" y="663416"/>
                    <a:pt x="711137" y="685133"/>
                  </a:cubicBezTo>
                  <a:close/>
                  <a:moveTo>
                    <a:pt x="369570" y="601599"/>
                  </a:moveTo>
                  <a:lnTo>
                    <a:pt x="360998" y="598265"/>
                  </a:lnTo>
                  <a:cubicBezTo>
                    <a:pt x="269367" y="559499"/>
                    <a:pt x="205073" y="468630"/>
                    <a:pt x="205073" y="363093"/>
                  </a:cubicBezTo>
                  <a:lnTo>
                    <a:pt x="205073" y="271463"/>
                  </a:lnTo>
                  <a:cubicBezTo>
                    <a:pt x="205073" y="258413"/>
                    <a:pt x="206121" y="245555"/>
                    <a:pt x="208026" y="233077"/>
                  </a:cubicBezTo>
                  <a:lnTo>
                    <a:pt x="217361" y="226695"/>
                  </a:lnTo>
                  <a:cubicBezTo>
                    <a:pt x="258223" y="198787"/>
                    <a:pt x="309086" y="164116"/>
                    <a:pt x="383000" y="140208"/>
                  </a:cubicBezTo>
                  <a:cubicBezTo>
                    <a:pt x="424434" y="126778"/>
                    <a:pt x="446056" y="78867"/>
                    <a:pt x="456533" y="44482"/>
                  </a:cubicBezTo>
                  <a:cubicBezTo>
                    <a:pt x="466916" y="79058"/>
                    <a:pt x="489014" y="129159"/>
                    <a:pt x="532257" y="142875"/>
                  </a:cubicBezTo>
                  <a:cubicBezTo>
                    <a:pt x="607505" y="166783"/>
                    <a:pt x="659321" y="201549"/>
                    <a:pt x="700945" y="229362"/>
                  </a:cubicBezTo>
                  <a:lnTo>
                    <a:pt x="713518" y="237744"/>
                  </a:lnTo>
                  <a:cubicBezTo>
                    <a:pt x="714947" y="248793"/>
                    <a:pt x="715994" y="260033"/>
                    <a:pt x="715994" y="271463"/>
                  </a:cubicBezTo>
                  <a:lnTo>
                    <a:pt x="715994" y="363093"/>
                  </a:lnTo>
                  <a:cubicBezTo>
                    <a:pt x="715994" y="467582"/>
                    <a:pt x="652844" y="557689"/>
                    <a:pt x="562737" y="597122"/>
                  </a:cubicBezTo>
                  <a:lnTo>
                    <a:pt x="555308" y="600075"/>
                  </a:lnTo>
                  <a:cubicBezTo>
                    <a:pt x="495967" y="624078"/>
                    <a:pt x="429197" y="624554"/>
                    <a:pt x="369570" y="601599"/>
                  </a:cubicBezTo>
                  <a:close/>
                  <a:moveTo>
                    <a:pt x="549974" y="620649"/>
                  </a:moveTo>
                  <a:lnTo>
                    <a:pt x="549974" y="674561"/>
                  </a:lnTo>
                  <a:lnTo>
                    <a:pt x="549783" y="679228"/>
                  </a:lnTo>
                  <a:cubicBezTo>
                    <a:pt x="549497" y="685038"/>
                    <a:pt x="548640" y="690753"/>
                    <a:pt x="547307" y="696278"/>
                  </a:cubicBezTo>
                  <a:cubicBezTo>
                    <a:pt x="546640" y="698945"/>
                    <a:pt x="545878" y="701516"/>
                    <a:pt x="545021" y="703993"/>
                  </a:cubicBezTo>
                  <a:cubicBezTo>
                    <a:pt x="544925" y="704279"/>
                    <a:pt x="544735" y="704564"/>
                    <a:pt x="544640" y="704850"/>
                  </a:cubicBezTo>
                  <a:cubicBezTo>
                    <a:pt x="543878" y="707041"/>
                    <a:pt x="542925" y="709232"/>
                    <a:pt x="541973" y="711327"/>
                  </a:cubicBezTo>
                  <a:cubicBezTo>
                    <a:pt x="541687" y="711994"/>
                    <a:pt x="541401" y="712565"/>
                    <a:pt x="541020" y="713232"/>
                  </a:cubicBezTo>
                  <a:cubicBezTo>
                    <a:pt x="540163" y="714947"/>
                    <a:pt x="539306" y="716661"/>
                    <a:pt x="538353" y="718376"/>
                  </a:cubicBezTo>
                  <a:cubicBezTo>
                    <a:pt x="537782" y="719328"/>
                    <a:pt x="537115" y="720376"/>
                    <a:pt x="536543" y="721328"/>
                  </a:cubicBezTo>
                  <a:cubicBezTo>
                    <a:pt x="535781" y="722567"/>
                    <a:pt x="534924" y="723900"/>
                    <a:pt x="534067" y="725138"/>
                  </a:cubicBezTo>
                  <a:cubicBezTo>
                    <a:pt x="533210" y="726377"/>
                    <a:pt x="532257" y="727615"/>
                    <a:pt x="531305" y="728853"/>
                  </a:cubicBezTo>
                  <a:cubicBezTo>
                    <a:pt x="530638" y="729710"/>
                    <a:pt x="529971" y="730663"/>
                    <a:pt x="529209" y="731520"/>
                  </a:cubicBezTo>
                  <a:cubicBezTo>
                    <a:pt x="527971" y="732949"/>
                    <a:pt x="526733" y="734378"/>
                    <a:pt x="525399" y="735711"/>
                  </a:cubicBezTo>
                  <a:cubicBezTo>
                    <a:pt x="524923" y="736283"/>
                    <a:pt x="524256" y="736949"/>
                    <a:pt x="523780" y="737426"/>
                  </a:cubicBezTo>
                  <a:cubicBezTo>
                    <a:pt x="522256" y="738950"/>
                    <a:pt x="520637" y="740378"/>
                    <a:pt x="519017" y="741807"/>
                  </a:cubicBezTo>
                  <a:cubicBezTo>
                    <a:pt x="518541" y="742188"/>
                    <a:pt x="518160" y="742569"/>
                    <a:pt x="517779" y="742950"/>
                  </a:cubicBezTo>
                  <a:cubicBezTo>
                    <a:pt x="515969" y="744379"/>
                    <a:pt x="513969" y="745903"/>
                    <a:pt x="512159" y="747236"/>
                  </a:cubicBezTo>
                  <a:cubicBezTo>
                    <a:pt x="511778" y="747522"/>
                    <a:pt x="511588" y="747713"/>
                    <a:pt x="511207" y="747903"/>
                  </a:cubicBezTo>
                  <a:cubicBezTo>
                    <a:pt x="509111" y="749237"/>
                    <a:pt x="507111" y="750570"/>
                    <a:pt x="504825" y="751713"/>
                  </a:cubicBezTo>
                  <a:cubicBezTo>
                    <a:pt x="504539" y="751904"/>
                    <a:pt x="504254" y="752094"/>
                    <a:pt x="503968" y="752189"/>
                  </a:cubicBezTo>
                  <a:cubicBezTo>
                    <a:pt x="501872" y="753428"/>
                    <a:pt x="499586" y="754380"/>
                    <a:pt x="497300" y="755333"/>
                  </a:cubicBezTo>
                  <a:cubicBezTo>
                    <a:pt x="496919" y="755523"/>
                    <a:pt x="496634" y="755713"/>
                    <a:pt x="496348" y="755713"/>
                  </a:cubicBezTo>
                  <a:cubicBezTo>
                    <a:pt x="494157" y="756666"/>
                    <a:pt x="491871" y="757428"/>
                    <a:pt x="489585" y="758190"/>
                  </a:cubicBezTo>
                  <a:cubicBezTo>
                    <a:pt x="489204" y="758381"/>
                    <a:pt x="488728" y="758571"/>
                    <a:pt x="488347" y="758571"/>
                  </a:cubicBezTo>
                  <a:cubicBezTo>
                    <a:pt x="486156" y="759238"/>
                    <a:pt x="483870" y="759809"/>
                    <a:pt x="481679" y="760286"/>
                  </a:cubicBezTo>
                  <a:cubicBezTo>
                    <a:pt x="481108" y="760381"/>
                    <a:pt x="480536" y="760571"/>
                    <a:pt x="480060" y="760762"/>
                  </a:cubicBezTo>
                  <a:cubicBezTo>
                    <a:pt x="477869" y="761143"/>
                    <a:pt x="475583" y="761524"/>
                    <a:pt x="473297" y="761810"/>
                  </a:cubicBezTo>
                  <a:cubicBezTo>
                    <a:pt x="472726" y="761905"/>
                    <a:pt x="472059" y="762000"/>
                    <a:pt x="471392" y="762095"/>
                  </a:cubicBezTo>
                  <a:cubicBezTo>
                    <a:pt x="468440" y="762381"/>
                    <a:pt x="465582" y="762572"/>
                    <a:pt x="462534" y="762572"/>
                  </a:cubicBezTo>
                  <a:cubicBezTo>
                    <a:pt x="459581" y="762572"/>
                    <a:pt x="456629" y="762381"/>
                    <a:pt x="453676" y="762095"/>
                  </a:cubicBezTo>
                  <a:cubicBezTo>
                    <a:pt x="453104" y="762000"/>
                    <a:pt x="452438" y="761905"/>
                    <a:pt x="451771" y="761810"/>
                  </a:cubicBezTo>
                  <a:cubicBezTo>
                    <a:pt x="449485" y="761524"/>
                    <a:pt x="447199" y="761238"/>
                    <a:pt x="445008" y="760762"/>
                  </a:cubicBezTo>
                  <a:cubicBezTo>
                    <a:pt x="444437" y="760667"/>
                    <a:pt x="443865" y="760476"/>
                    <a:pt x="443389" y="760286"/>
                  </a:cubicBezTo>
                  <a:cubicBezTo>
                    <a:pt x="441198" y="759809"/>
                    <a:pt x="438817" y="759238"/>
                    <a:pt x="436721" y="758571"/>
                  </a:cubicBezTo>
                  <a:cubicBezTo>
                    <a:pt x="436245" y="758381"/>
                    <a:pt x="435864" y="758190"/>
                    <a:pt x="435483" y="758190"/>
                  </a:cubicBezTo>
                  <a:cubicBezTo>
                    <a:pt x="433197" y="757428"/>
                    <a:pt x="430911" y="756666"/>
                    <a:pt x="428720" y="755713"/>
                  </a:cubicBezTo>
                  <a:cubicBezTo>
                    <a:pt x="428339" y="755523"/>
                    <a:pt x="428054" y="755333"/>
                    <a:pt x="427768" y="755333"/>
                  </a:cubicBezTo>
                  <a:cubicBezTo>
                    <a:pt x="425577" y="754285"/>
                    <a:pt x="423291" y="753237"/>
                    <a:pt x="421100" y="752189"/>
                  </a:cubicBezTo>
                  <a:cubicBezTo>
                    <a:pt x="420815" y="751999"/>
                    <a:pt x="420529" y="751808"/>
                    <a:pt x="420243" y="751713"/>
                  </a:cubicBezTo>
                  <a:cubicBezTo>
                    <a:pt x="418148" y="750475"/>
                    <a:pt x="415957" y="749237"/>
                    <a:pt x="413861" y="747903"/>
                  </a:cubicBezTo>
                  <a:cubicBezTo>
                    <a:pt x="413480" y="747617"/>
                    <a:pt x="413290" y="747427"/>
                    <a:pt x="412909" y="747236"/>
                  </a:cubicBezTo>
                  <a:cubicBezTo>
                    <a:pt x="410909" y="745903"/>
                    <a:pt x="409099" y="744474"/>
                    <a:pt x="407289" y="742950"/>
                  </a:cubicBezTo>
                  <a:cubicBezTo>
                    <a:pt x="406813" y="742569"/>
                    <a:pt x="406432" y="742283"/>
                    <a:pt x="406051" y="741807"/>
                  </a:cubicBezTo>
                  <a:cubicBezTo>
                    <a:pt x="404432" y="740474"/>
                    <a:pt x="402812" y="738950"/>
                    <a:pt x="401288" y="737426"/>
                  </a:cubicBezTo>
                  <a:cubicBezTo>
                    <a:pt x="400717" y="736854"/>
                    <a:pt x="400145" y="736283"/>
                    <a:pt x="399669" y="735711"/>
                  </a:cubicBezTo>
                  <a:cubicBezTo>
                    <a:pt x="398431" y="734378"/>
                    <a:pt x="397097" y="732949"/>
                    <a:pt x="395859" y="731520"/>
                  </a:cubicBezTo>
                  <a:cubicBezTo>
                    <a:pt x="395192" y="730663"/>
                    <a:pt x="394525" y="729710"/>
                    <a:pt x="393764" y="728853"/>
                  </a:cubicBezTo>
                  <a:cubicBezTo>
                    <a:pt x="392811" y="727615"/>
                    <a:pt x="391859" y="726472"/>
                    <a:pt x="391001" y="725138"/>
                  </a:cubicBezTo>
                  <a:cubicBezTo>
                    <a:pt x="390144" y="723900"/>
                    <a:pt x="389382" y="722662"/>
                    <a:pt x="388525" y="721328"/>
                  </a:cubicBezTo>
                  <a:cubicBezTo>
                    <a:pt x="387953" y="720376"/>
                    <a:pt x="387287" y="719423"/>
                    <a:pt x="386715" y="718376"/>
                  </a:cubicBezTo>
                  <a:cubicBezTo>
                    <a:pt x="385763" y="716661"/>
                    <a:pt x="384905" y="714947"/>
                    <a:pt x="384048" y="713232"/>
                  </a:cubicBezTo>
                  <a:cubicBezTo>
                    <a:pt x="383667" y="712661"/>
                    <a:pt x="383476" y="711994"/>
                    <a:pt x="383096" y="711327"/>
                  </a:cubicBezTo>
                  <a:cubicBezTo>
                    <a:pt x="382143" y="709232"/>
                    <a:pt x="381286" y="707041"/>
                    <a:pt x="380429" y="704850"/>
                  </a:cubicBezTo>
                  <a:cubicBezTo>
                    <a:pt x="380333" y="704564"/>
                    <a:pt x="380143" y="704279"/>
                    <a:pt x="380048" y="703993"/>
                  </a:cubicBezTo>
                  <a:cubicBezTo>
                    <a:pt x="379190" y="701421"/>
                    <a:pt x="378428" y="698849"/>
                    <a:pt x="377762" y="696278"/>
                  </a:cubicBezTo>
                  <a:cubicBezTo>
                    <a:pt x="376428" y="690753"/>
                    <a:pt x="375666" y="685133"/>
                    <a:pt x="375285" y="679228"/>
                  </a:cubicBezTo>
                  <a:lnTo>
                    <a:pt x="375095" y="674561"/>
                  </a:lnTo>
                  <a:lnTo>
                    <a:pt x="375095" y="621983"/>
                  </a:lnTo>
                  <a:cubicBezTo>
                    <a:pt x="395764" y="628840"/>
                    <a:pt x="417481" y="633222"/>
                    <a:pt x="439960" y="634937"/>
                  </a:cubicBezTo>
                  <a:cubicBezTo>
                    <a:pt x="440341" y="634937"/>
                    <a:pt x="440626" y="635032"/>
                    <a:pt x="440912" y="635032"/>
                  </a:cubicBezTo>
                  <a:cubicBezTo>
                    <a:pt x="447389" y="635508"/>
                    <a:pt x="454057" y="635794"/>
                    <a:pt x="460629" y="635794"/>
                  </a:cubicBezTo>
                  <a:cubicBezTo>
                    <a:pt x="491966" y="635794"/>
                    <a:pt x="521970" y="630365"/>
                    <a:pt x="549974" y="620649"/>
                  </a:cubicBezTo>
                  <a:close/>
                  <a:moveTo>
                    <a:pt x="187928" y="262795"/>
                  </a:moveTo>
                  <a:lnTo>
                    <a:pt x="187928" y="271463"/>
                  </a:lnTo>
                  <a:lnTo>
                    <a:pt x="187928" y="363093"/>
                  </a:lnTo>
                  <a:lnTo>
                    <a:pt x="187928" y="364712"/>
                  </a:lnTo>
                  <a:cubicBezTo>
                    <a:pt x="163544" y="360617"/>
                    <a:pt x="144780" y="339376"/>
                    <a:pt x="144780" y="313754"/>
                  </a:cubicBezTo>
                  <a:cubicBezTo>
                    <a:pt x="144780" y="288131"/>
                    <a:pt x="163449" y="266891"/>
                    <a:pt x="187928" y="262795"/>
                  </a:cubicBezTo>
                  <a:close/>
                  <a:moveTo>
                    <a:pt x="776478" y="313754"/>
                  </a:moveTo>
                  <a:cubicBezTo>
                    <a:pt x="776478" y="339376"/>
                    <a:pt x="757809" y="360617"/>
                    <a:pt x="733330" y="364712"/>
                  </a:cubicBezTo>
                  <a:lnTo>
                    <a:pt x="733330" y="363093"/>
                  </a:lnTo>
                  <a:lnTo>
                    <a:pt x="733330" y="271463"/>
                  </a:lnTo>
                  <a:lnTo>
                    <a:pt x="733330" y="262795"/>
                  </a:lnTo>
                  <a:cubicBezTo>
                    <a:pt x="757714" y="266891"/>
                    <a:pt x="776478" y="288131"/>
                    <a:pt x="776478" y="313754"/>
                  </a:cubicBezTo>
                  <a:close/>
                  <a:moveTo>
                    <a:pt x="562451" y="35719"/>
                  </a:moveTo>
                  <a:cubicBezTo>
                    <a:pt x="566642" y="37529"/>
                    <a:pt x="570833" y="39434"/>
                    <a:pt x="574929" y="41529"/>
                  </a:cubicBezTo>
                  <a:cubicBezTo>
                    <a:pt x="615791" y="61722"/>
                    <a:pt x="729425" y="128873"/>
                    <a:pt x="775335" y="266224"/>
                  </a:cubicBezTo>
                  <a:cubicBezTo>
                    <a:pt x="762953" y="255937"/>
                    <a:pt x="744569" y="241554"/>
                    <a:pt x="721424" y="226219"/>
                  </a:cubicBezTo>
                  <a:lnTo>
                    <a:pt x="708660" y="217646"/>
                  </a:lnTo>
                  <a:cubicBezTo>
                    <a:pt x="666274" y="189262"/>
                    <a:pt x="613601" y="154019"/>
                    <a:pt x="536543" y="129445"/>
                  </a:cubicBezTo>
                  <a:cubicBezTo>
                    <a:pt x="487966" y="114014"/>
                    <a:pt x="468916" y="40862"/>
                    <a:pt x="463772" y="16288"/>
                  </a:cubicBezTo>
                  <a:cubicBezTo>
                    <a:pt x="463772" y="16193"/>
                    <a:pt x="463772" y="16097"/>
                    <a:pt x="463868" y="16002"/>
                  </a:cubicBezTo>
                  <a:cubicBezTo>
                    <a:pt x="498634" y="16383"/>
                    <a:pt x="531781" y="22670"/>
                    <a:pt x="561975" y="35433"/>
                  </a:cubicBezTo>
                  <a:cubicBezTo>
                    <a:pt x="562070" y="35528"/>
                    <a:pt x="562261" y="35624"/>
                    <a:pt x="562451" y="35719"/>
                  </a:cubicBezTo>
                  <a:close/>
                  <a:moveTo>
                    <a:pt x="341471" y="44101"/>
                  </a:moveTo>
                  <a:cubicBezTo>
                    <a:pt x="345376" y="42005"/>
                    <a:pt x="349377" y="40100"/>
                    <a:pt x="353378" y="38291"/>
                  </a:cubicBezTo>
                  <a:cubicBezTo>
                    <a:pt x="354140" y="37910"/>
                    <a:pt x="354711" y="37719"/>
                    <a:pt x="355378" y="37338"/>
                  </a:cubicBezTo>
                  <a:cubicBezTo>
                    <a:pt x="384334" y="24479"/>
                    <a:pt x="416147" y="17431"/>
                    <a:pt x="449580" y="16193"/>
                  </a:cubicBezTo>
                  <a:cubicBezTo>
                    <a:pt x="449580" y="16383"/>
                    <a:pt x="449675" y="16574"/>
                    <a:pt x="449675" y="16764"/>
                  </a:cubicBezTo>
                  <a:cubicBezTo>
                    <a:pt x="443770" y="43910"/>
                    <a:pt x="424720" y="111824"/>
                    <a:pt x="378905" y="126683"/>
                  </a:cubicBezTo>
                  <a:cubicBezTo>
                    <a:pt x="303276" y="151257"/>
                    <a:pt x="251555" y="186500"/>
                    <a:pt x="209931" y="214884"/>
                  </a:cubicBezTo>
                  <a:lnTo>
                    <a:pt x="197358" y="223456"/>
                  </a:lnTo>
                  <a:cubicBezTo>
                    <a:pt x="176784" y="237363"/>
                    <a:pt x="159925" y="250508"/>
                    <a:pt x="147923" y="260604"/>
                  </a:cubicBezTo>
                  <a:cubicBezTo>
                    <a:pt x="193262" y="132207"/>
                    <a:pt x="297561" y="66675"/>
                    <a:pt x="341471" y="44101"/>
                  </a:cubicBezTo>
                  <a:close/>
                  <a:moveTo>
                    <a:pt x="131350" y="335661"/>
                  </a:moveTo>
                  <a:cubicBezTo>
                    <a:pt x="139732" y="360521"/>
                    <a:pt x="161830" y="379000"/>
                    <a:pt x="188690" y="382143"/>
                  </a:cubicBezTo>
                  <a:cubicBezTo>
                    <a:pt x="195929" y="487966"/>
                    <a:pt x="263938" y="577310"/>
                    <a:pt x="357854" y="615601"/>
                  </a:cubicBezTo>
                  <a:lnTo>
                    <a:pt x="357854" y="671036"/>
                  </a:lnTo>
                  <a:lnTo>
                    <a:pt x="284893" y="671036"/>
                  </a:lnTo>
                  <a:cubicBezTo>
                    <a:pt x="258128" y="671036"/>
                    <a:pt x="232315" y="674846"/>
                    <a:pt x="207740" y="681704"/>
                  </a:cubicBezTo>
                  <a:cubicBezTo>
                    <a:pt x="186404" y="652272"/>
                    <a:pt x="108871" y="530352"/>
                    <a:pt x="131350" y="335661"/>
                  </a:cubicBezTo>
                  <a:close/>
                  <a:moveTo>
                    <a:pt x="890683" y="1001173"/>
                  </a:moveTo>
                  <a:lnTo>
                    <a:pt x="890397" y="1001173"/>
                  </a:lnTo>
                  <a:lnTo>
                    <a:pt x="17145" y="1001173"/>
                  </a:lnTo>
                  <a:lnTo>
                    <a:pt x="17145" y="955929"/>
                  </a:lnTo>
                  <a:cubicBezTo>
                    <a:pt x="17145" y="808196"/>
                    <a:pt x="137255" y="688086"/>
                    <a:pt x="284988" y="688086"/>
                  </a:cubicBezTo>
                  <a:lnTo>
                    <a:pt x="358807" y="688086"/>
                  </a:lnTo>
                  <a:cubicBezTo>
                    <a:pt x="360331" y="700754"/>
                    <a:pt x="364236" y="712661"/>
                    <a:pt x="369856" y="723519"/>
                  </a:cubicBezTo>
                  <a:cubicBezTo>
                    <a:pt x="370046" y="723805"/>
                    <a:pt x="370142" y="724090"/>
                    <a:pt x="370332" y="724376"/>
                  </a:cubicBezTo>
                  <a:cubicBezTo>
                    <a:pt x="370999" y="725710"/>
                    <a:pt x="371856" y="727043"/>
                    <a:pt x="372618" y="728282"/>
                  </a:cubicBezTo>
                  <a:cubicBezTo>
                    <a:pt x="373571" y="729806"/>
                    <a:pt x="374523" y="731425"/>
                    <a:pt x="375475" y="732949"/>
                  </a:cubicBezTo>
                  <a:cubicBezTo>
                    <a:pt x="376047" y="733806"/>
                    <a:pt x="376714" y="734568"/>
                    <a:pt x="377285" y="735425"/>
                  </a:cubicBezTo>
                  <a:cubicBezTo>
                    <a:pt x="378619" y="737330"/>
                    <a:pt x="380048" y="739235"/>
                    <a:pt x="381476" y="740950"/>
                  </a:cubicBezTo>
                  <a:cubicBezTo>
                    <a:pt x="381953" y="741521"/>
                    <a:pt x="382524" y="742188"/>
                    <a:pt x="383000" y="742760"/>
                  </a:cubicBezTo>
                  <a:cubicBezTo>
                    <a:pt x="384620" y="744760"/>
                    <a:pt x="386334" y="746570"/>
                    <a:pt x="388144" y="748379"/>
                  </a:cubicBezTo>
                  <a:cubicBezTo>
                    <a:pt x="388620" y="748856"/>
                    <a:pt x="389096" y="749332"/>
                    <a:pt x="389573" y="749808"/>
                  </a:cubicBezTo>
                  <a:cubicBezTo>
                    <a:pt x="391478" y="751618"/>
                    <a:pt x="393383" y="753428"/>
                    <a:pt x="395383" y="755142"/>
                  </a:cubicBezTo>
                  <a:cubicBezTo>
                    <a:pt x="395859" y="755523"/>
                    <a:pt x="396431" y="755999"/>
                    <a:pt x="396907" y="756380"/>
                  </a:cubicBezTo>
                  <a:cubicBezTo>
                    <a:pt x="399002" y="758000"/>
                    <a:pt x="401098" y="759619"/>
                    <a:pt x="403289" y="761048"/>
                  </a:cubicBezTo>
                  <a:cubicBezTo>
                    <a:pt x="403860" y="761429"/>
                    <a:pt x="404432" y="761810"/>
                    <a:pt x="405003" y="762190"/>
                  </a:cubicBezTo>
                  <a:cubicBezTo>
                    <a:pt x="407099" y="763619"/>
                    <a:pt x="409385" y="764953"/>
                    <a:pt x="411671" y="766191"/>
                  </a:cubicBezTo>
                  <a:cubicBezTo>
                    <a:pt x="412337" y="766572"/>
                    <a:pt x="412909" y="766953"/>
                    <a:pt x="413671" y="767334"/>
                  </a:cubicBezTo>
                  <a:cubicBezTo>
                    <a:pt x="415862" y="768572"/>
                    <a:pt x="418148" y="769525"/>
                    <a:pt x="420434" y="770573"/>
                  </a:cubicBezTo>
                  <a:cubicBezTo>
                    <a:pt x="421196" y="770954"/>
                    <a:pt x="421958" y="771239"/>
                    <a:pt x="422720" y="771620"/>
                  </a:cubicBezTo>
                  <a:cubicBezTo>
                    <a:pt x="424910" y="772573"/>
                    <a:pt x="427292" y="773335"/>
                    <a:pt x="429578" y="774097"/>
                  </a:cubicBezTo>
                  <a:cubicBezTo>
                    <a:pt x="430435" y="774383"/>
                    <a:pt x="431292" y="774668"/>
                    <a:pt x="432245" y="774954"/>
                  </a:cubicBezTo>
                  <a:cubicBezTo>
                    <a:pt x="434531" y="775621"/>
                    <a:pt x="436912" y="776192"/>
                    <a:pt x="439198" y="776764"/>
                  </a:cubicBezTo>
                  <a:cubicBezTo>
                    <a:pt x="440150" y="777050"/>
                    <a:pt x="441103" y="777240"/>
                    <a:pt x="442150" y="777431"/>
                  </a:cubicBezTo>
                  <a:cubicBezTo>
                    <a:pt x="444532" y="777907"/>
                    <a:pt x="447008" y="778193"/>
                    <a:pt x="449485" y="778574"/>
                  </a:cubicBezTo>
                  <a:cubicBezTo>
                    <a:pt x="450437" y="778669"/>
                    <a:pt x="451390" y="778859"/>
                    <a:pt x="452342" y="778955"/>
                  </a:cubicBezTo>
                  <a:cubicBezTo>
                    <a:pt x="455771" y="779336"/>
                    <a:pt x="459200" y="779431"/>
                    <a:pt x="462725" y="779431"/>
                  </a:cubicBezTo>
                  <a:cubicBezTo>
                    <a:pt x="466249" y="779431"/>
                    <a:pt x="469678" y="779240"/>
                    <a:pt x="473107" y="778955"/>
                  </a:cubicBezTo>
                  <a:cubicBezTo>
                    <a:pt x="474059" y="778859"/>
                    <a:pt x="475012" y="778669"/>
                    <a:pt x="475964" y="778574"/>
                  </a:cubicBezTo>
                  <a:cubicBezTo>
                    <a:pt x="478441" y="778193"/>
                    <a:pt x="480822" y="777907"/>
                    <a:pt x="483299" y="777431"/>
                  </a:cubicBezTo>
                  <a:cubicBezTo>
                    <a:pt x="484251" y="777240"/>
                    <a:pt x="485204" y="777050"/>
                    <a:pt x="486251" y="776764"/>
                  </a:cubicBezTo>
                  <a:cubicBezTo>
                    <a:pt x="488537" y="776288"/>
                    <a:pt x="490919" y="775621"/>
                    <a:pt x="493205" y="774954"/>
                  </a:cubicBezTo>
                  <a:cubicBezTo>
                    <a:pt x="494062" y="774668"/>
                    <a:pt x="494919" y="774383"/>
                    <a:pt x="495872" y="774097"/>
                  </a:cubicBezTo>
                  <a:cubicBezTo>
                    <a:pt x="498158" y="773335"/>
                    <a:pt x="500539" y="772478"/>
                    <a:pt x="502730" y="771620"/>
                  </a:cubicBezTo>
                  <a:cubicBezTo>
                    <a:pt x="503492" y="771239"/>
                    <a:pt x="504254" y="770954"/>
                    <a:pt x="505016" y="770573"/>
                  </a:cubicBezTo>
                  <a:cubicBezTo>
                    <a:pt x="507301" y="769525"/>
                    <a:pt x="509683" y="768477"/>
                    <a:pt x="511778" y="767334"/>
                  </a:cubicBezTo>
                  <a:cubicBezTo>
                    <a:pt x="512445" y="766953"/>
                    <a:pt x="513017" y="766667"/>
                    <a:pt x="513779" y="766191"/>
                  </a:cubicBezTo>
                  <a:cubicBezTo>
                    <a:pt x="516065" y="764953"/>
                    <a:pt x="518255" y="763524"/>
                    <a:pt x="520446" y="762190"/>
                  </a:cubicBezTo>
                  <a:cubicBezTo>
                    <a:pt x="521018" y="761810"/>
                    <a:pt x="521589" y="761429"/>
                    <a:pt x="522161" y="761048"/>
                  </a:cubicBezTo>
                  <a:cubicBezTo>
                    <a:pt x="524256" y="759524"/>
                    <a:pt x="526447" y="758000"/>
                    <a:pt x="528542" y="756380"/>
                  </a:cubicBezTo>
                  <a:cubicBezTo>
                    <a:pt x="529019" y="755999"/>
                    <a:pt x="529590" y="755618"/>
                    <a:pt x="530066" y="755142"/>
                  </a:cubicBezTo>
                  <a:cubicBezTo>
                    <a:pt x="532162" y="753428"/>
                    <a:pt x="533972" y="751713"/>
                    <a:pt x="535877" y="749808"/>
                  </a:cubicBezTo>
                  <a:cubicBezTo>
                    <a:pt x="536353" y="749332"/>
                    <a:pt x="536829" y="748856"/>
                    <a:pt x="537305" y="748379"/>
                  </a:cubicBezTo>
                  <a:cubicBezTo>
                    <a:pt x="539115" y="746570"/>
                    <a:pt x="540830" y="744665"/>
                    <a:pt x="542449" y="742760"/>
                  </a:cubicBezTo>
                  <a:cubicBezTo>
                    <a:pt x="542925" y="742188"/>
                    <a:pt x="543497" y="741521"/>
                    <a:pt x="543973" y="740950"/>
                  </a:cubicBezTo>
                  <a:cubicBezTo>
                    <a:pt x="545402" y="739140"/>
                    <a:pt x="546830" y="737235"/>
                    <a:pt x="548164" y="735425"/>
                  </a:cubicBezTo>
                  <a:cubicBezTo>
                    <a:pt x="548735" y="734568"/>
                    <a:pt x="549402" y="733806"/>
                    <a:pt x="549974" y="732949"/>
                  </a:cubicBezTo>
                  <a:cubicBezTo>
                    <a:pt x="551021" y="731425"/>
                    <a:pt x="551879" y="729901"/>
                    <a:pt x="552831" y="728282"/>
                  </a:cubicBezTo>
                  <a:cubicBezTo>
                    <a:pt x="553593" y="727043"/>
                    <a:pt x="554450" y="725710"/>
                    <a:pt x="555117" y="724376"/>
                  </a:cubicBezTo>
                  <a:cubicBezTo>
                    <a:pt x="555308" y="724090"/>
                    <a:pt x="555403" y="723805"/>
                    <a:pt x="555498" y="723519"/>
                  </a:cubicBezTo>
                  <a:cubicBezTo>
                    <a:pt x="561118" y="712661"/>
                    <a:pt x="565023" y="700754"/>
                    <a:pt x="566547" y="688086"/>
                  </a:cubicBezTo>
                  <a:lnTo>
                    <a:pt x="622935" y="688086"/>
                  </a:lnTo>
                  <a:cubicBezTo>
                    <a:pt x="770668" y="688086"/>
                    <a:pt x="890778" y="808196"/>
                    <a:pt x="890778" y="955929"/>
                  </a:cubicBezTo>
                  <a:lnTo>
                    <a:pt x="890778" y="1001173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76" name="Freihandform: Form 275">
              <a:extLst>
                <a:ext uri="{FF2B5EF4-FFF2-40B4-BE49-F238E27FC236}">
                  <a16:creationId xmlns:a16="http://schemas.microsoft.com/office/drawing/2014/main" id="{BCD2B6D2-5A7F-428F-B8D8-A371E824E8F9}"/>
                </a:ext>
              </a:extLst>
            </p:cNvPr>
            <p:cNvSpPr/>
            <p:nvPr/>
          </p:nvSpPr>
          <p:spPr bwMode="gray">
            <a:xfrm>
              <a:off x="8399631" y="2496309"/>
              <a:ext cx="6802" cy="6802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82" name="Freihandform: Form 281">
              <a:extLst>
                <a:ext uri="{FF2B5EF4-FFF2-40B4-BE49-F238E27FC236}">
                  <a16:creationId xmlns:a16="http://schemas.microsoft.com/office/drawing/2014/main" id="{F2152863-9BF6-4EDC-871C-1E9D42B468FA}"/>
                </a:ext>
              </a:extLst>
            </p:cNvPr>
            <p:cNvSpPr/>
            <p:nvPr/>
          </p:nvSpPr>
          <p:spPr bwMode="gray">
            <a:xfrm>
              <a:off x="8399631" y="2496309"/>
              <a:ext cx="6802" cy="6802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CF522C86-412D-418B-BF2E-CA0101C554F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325713" y="4761926"/>
            <a:ext cx="568800" cy="548784"/>
            <a:chOff x="6325713" y="4761926"/>
            <a:chExt cx="568800" cy="548784"/>
          </a:xfrm>
        </p:grpSpPr>
        <p:grpSp>
          <p:nvGrpSpPr>
            <p:cNvPr id="186" name="Gruppieren 185">
              <a:extLst>
                <a:ext uri="{FF2B5EF4-FFF2-40B4-BE49-F238E27FC236}">
                  <a16:creationId xmlns:a16="http://schemas.microsoft.com/office/drawing/2014/main" id="{51B630CC-FAB8-433B-8996-525256C4BFF1}"/>
                </a:ext>
              </a:extLst>
            </p:cNvPr>
            <p:cNvGrpSpPr/>
            <p:nvPr/>
          </p:nvGrpSpPr>
          <p:grpSpPr bwMode="gray">
            <a:xfrm>
              <a:off x="6549561" y="5049414"/>
              <a:ext cx="120923" cy="127763"/>
              <a:chOff x="7183260" y="677603"/>
              <a:chExt cx="188104" cy="198743"/>
            </a:xfrm>
          </p:grpSpPr>
          <p:sp>
            <p:nvSpPr>
              <p:cNvPr id="187" name="Freihandform: Form 186">
                <a:extLst>
                  <a:ext uri="{FF2B5EF4-FFF2-40B4-BE49-F238E27FC236}">
                    <a16:creationId xmlns:a16="http://schemas.microsoft.com/office/drawing/2014/main" id="{A784E9C2-1901-43DE-9E4B-F13379E4D404}"/>
                  </a:ext>
                </a:extLst>
              </p:cNvPr>
              <p:cNvSpPr/>
              <p:nvPr/>
            </p:nvSpPr>
            <p:spPr bwMode="gray">
              <a:xfrm>
                <a:off x="7183260" y="769066"/>
                <a:ext cx="105217" cy="105217"/>
              </a:xfrm>
              <a:custGeom>
                <a:avLst/>
                <a:gdLst>
                  <a:gd name="connsiteX0" fmla="*/ 96386 w 105595"/>
                  <a:gd name="connsiteY0" fmla="*/ 13199 h 105595"/>
                  <a:gd name="connsiteX1" fmla="*/ 13199 w 105595"/>
                  <a:gd name="connsiteY1" fmla="*/ 96379 h 10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5595" h="105595">
                    <a:moveTo>
                      <a:pt x="96386" y="13199"/>
                    </a:moveTo>
                    <a:lnTo>
                      <a:pt x="13199" y="96379"/>
                    </a:lnTo>
                  </a:path>
                </a:pathLst>
              </a:custGeom>
              <a:ln w="12700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88" name="Freihandform: Form 187">
                <a:extLst>
                  <a:ext uri="{FF2B5EF4-FFF2-40B4-BE49-F238E27FC236}">
                    <a16:creationId xmlns:a16="http://schemas.microsoft.com/office/drawing/2014/main" id="{D32D8912-77E9-4938-BFAB-C9C58B47F19A}"/>
                  </a:ext>
                </a:extLst>
              </p:cNvPr>
              <p:cNvSpPr/>
              <p:nvPr/>
            </p:nvSpPr>
            <p:spPr bwMode="gray">
              <a:xfrm>
                <a:off x="7266147" y="677603"/>
                <a:ext cx="105217" cy="198743"/>
              </a:xfrm>
              <a:custGeom>
                <a:avLst/>
                <a:gdLst>
                  <a:gd name="connsiteX0" fmla="*/ 13199 w 105595"/>
                  <a:gd name="connsiteY0" fmla="*/ 13199 h 199458"/>
                  <a:gd name="connsiteX1" fmla="*/ 13199 w 105595"/>
                  <a:gd name="connsiteY1" fmla="*/ 104991 h 199458"/>
                  <a:gd name="connsiteX2" fmla="*/ 95235 w 105595"/>
                  <a:gd name="connsiteY2" fmla="*/ 187027 h 199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5595" h="199458">
                    <a:moveTo>
                      <a:pt x="13199" y="13199"/>
                    </a:moveTo>
                    <a:lnTo>
                      <a:pt x="13199" y="104991"/>
                    </a:lnTo>
                    <a:lnTo>
                      <a:pt x="95235" y="187027"/>
                    </a:lnTo>
                  </a:path>
                </a:pathLst>
              </a:custGeom>
              <a:noFill/>
              <a:ln w="12700" cap="rnd">
                <a:solidFill>
                  <a:schemeClr val="accent1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213" name="Gruppieren 212">
              <a:extLst>
                <a:ext uri="{FF2B5EF4-FFF2-40B4-BE49-F238E27FC236}">
                  <a16:creationId xmlns:a16="http://schemas.microsoft.com/office/drawing/2014/main" id="{D1D0FF06-DC39-4C92-B0AC-E57612BB03A0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671470" y="5060147"/>
              <a:ext cx="223043" cy="250563"/>
              <a:chOff x="8719060" y="2519069"/>
              <a:chExt cx="1008983" cy="1133475"/>
            </a:xfrm>
            <a:solidFill>
              <a:schemeClr val="bg1"/>
            </a:solidFill>
          </p:grpSpPr>
          <p:grpSp>
            <p:nvGrpSpPr>
              <p:cNvPr id="214" name="Gruppieren 213">
                <a:extLst>
                  <a:ext uri="{FF2B5EF4-FFF2-40B4-BE49-F238E27FC236}">
                    <a16:creationId xmlns:a16="http://schemas.microsoft.com/office/drawing/2014/main" id="{C92DA3FB-D91D-49DD-8E99-C0D6A27E0E93}"/>
                  </a:ext>
                </a:extLst>
              </p:cNvPr>
              <p:cNvGrpSpPr/>
              <p:nvPr/>
            </p:nvGrpSpPr>
            <p:grpSpPr bwMode="gray">
              <a:xfrm>
                <a:off x="8719060" y="2519069"/>
                <a:ext cx="1008983" cy="1133475"/>
                <a:chOff x="8719060" y="2519069"/>
                <a:chExt cx="1008983" cy="1133475"/>
              </a:xfrm>
              <a:grpFill/>
            </p:grpSpPr>
            <p:sp>
              <p:nvSpPr>
                <p:cNvPr id="218" name="Freihandform: Form 217">
                  <a:extLst>
                    <a:ext uri="{FF2B5EF4-FFF2-40B4-BE49-F238E27FC236}">
                      <a16:creationId xmlns:a16="http://schemas.microsoft.com/office/drawing/2014/main" id="{A5628EB4-177F-4248-83BE-6000B25E1693}"/>
                    </a:ext>
                  </a:extLst>
                </p:cNvPr>
                <p:cNvSpPr/>
                <p:nvPr/>
              </p:nvSpPr>
              <p:spPr bwMode="gray">
                <a:xfrm>
                  <a:off x="8719060" y="2519069"/>
                  <a:ext cx="1008983" cy="1133475"/>
                </a:xfrm>
                <a:custGeom>
                  <a:avLst/>
                  <a:gdLst>
                    <a:gd name="connsiteX0" fmla="*/ 692182 w 1008983"/>
                    <a:gd name="connsiteY0" fmla="*/ 747332 h 1133475"/>
                    <a:gd name="connsiteX1" fmla="*/ 630460 w 1008983"/>
                    <a:gd name="connsiteY1" fmla="*/ 747332 h 1133475"/>
                    <a:gd name="connsiteX2" fmla="*/ 630460 w 1008983"/>
                    <a:gd name="connsiteY2" fmla="*/ 684086 h 1133475"/>
                    <a:gd name="connsiteX3" fmla="*/ 814388 w 1008983"/>
                    <a:gd name="connsiteY3" fmla="*/ 426149 h 1133475"/>
                    <a:gd name="connsiteX4" fmla="*/ 882206 w 1008983"/>
                    <a:gd name="connsiteY4" fmla="*/ 350139 h 1133475"/>
                    <a:gd name="connsiteX5" fmla="*/ 813816 w 1008983"/>
                    <a:gd name="connsiteY5" fmla="*/ 274034 h 1133475"/>
                    <a:gd name="connsiteX6" fmla="*/ 512064 w 1008983"/>
                    <a:gd name="connsiteY6" fmla="*/ 0 h 1133475"/>
                    <a:gd name="connsiteX7" fmla="*/ 210407 w 1008983"/>
                    <a:gd name="connsiteY7" fmla="*/ 274034 h 1133475"/>
                    <a:gd name="connsiteX8" fmla="*/ 142018 w 1008983"/>
                    <a:gd name="connsiteY8" fmla="*/ 350139 h 1133475"/>
                    <a:gd name="connsiteX9" fmla="*/ 209836 w 1008983"/>
                    <a:gd name="connsiteY9" fmla="*/ 426149 h 1133475"/>
                    <a:gd name="connsiteX10" fmla="*/ 397955 w 1008983"/>
                    <a:gd name="connsiteY10" fmla="*/ 685705 h 1133475"/>
                    <a:gd name="connsiteX11" fmla="*/ 397955 w 1008983"/>
                    <a:gd name="connsiteY11" fmla="*/ 747332 h 1133475"/>
                    <a:gd name="connsiteX12" fmla="*/ 316801 w 1008983"/>
                    <a:gd name="connsiteY12" fmla="*/ 747332 h 1133475"/>
                    <a:gd name="connsiteX13" fmla="*/ 0 w 1008983"/>
                    <a:gd name="connsiteY13" fmla="*/ 1064133 h 1133475"/>
                    <a:gd name="connsiteX14" fmla="*/ 0 w 1008983"/>
                    <a:gd name="connsiteY14" fmla="*/ 1133475 h 1133475"/>
                    <a:gd name="connsiteX15" fmla="*/ 1008983 w 1008983"/>
                    <a:gd name="connsiteY15" fmla="*/ 1133475 h 1133475"/>
                    <a:gd name="connsiteX16" fmla="*/ 1008983 w 1008983"/>
                    <a:gd name="connsiteY16" fmla="*/ 1064133 h 1133475"/>
                    <a:gd name="connsiteX17" fmla="*/ 692182 w 1008983"/>
                    <a:gd name="connsiteY17" fmla="*/ 747332 h 1133475"/>
                    <a:gd name="connsiteX18" fmla="*/ 815245 w 1008983"/>
                    <a:gd name="connsiteY18" fmla="*/ 405003 h 1133475"/>
                    <a:gd name="connsiteX19" fmla="*/ 815245 w 1008983"/>
                    <a:gd name="connsiteY19" fmla="*/ 303086 h 1133475"/>
                    <a:gd name="connsiteX20" fmla="*/ 815245 w 1008983"/>
                    <a:gd name="connsiteY20" fmla="*/ 293465 h 1133475"/>
                    <a:gd name="connsiteX21" fmla="*/ 863251 w 1008983"/>
                    <a:gd name="connsiteY21" fmla="*/ 350139 h 1133475"/>
                    <a:gd name="connsiteX22" fmla="*/ 815245 w 1008983"/>
                    <a:gd name="connsiteY22" fmla="*/ 406813 h 1133475"/>
                    <a:gd name="connsiteX23" fmla="*/ 815245 w 1008983"/>
                    <a:gd name="connsiteY23" fmla="*/ 405003 h 1133475"/>
                    <a:gd name="connsiteX24" fmla="*/ 208979 w 1008983"/>
                    <a:gd name="connsiteY24" fmla="*/ 303086 h 1133475"/>
                    <a:gd name="connsiteX25" fmla="*/ 208979 w 1008983"/>
                    <a:gd name="connsiteY25" fmla="*/ 405003 h 1133475"/>
                    <a:gd name="connsiteX26" fmla="*/ 208979 w 1008983"/>
                    <a:gd name="connsiteY26" fmla="*/ 406813 h 1133475"/>
                    <a:gd name="connsiteX27" fmla="*/ 160973 w 1008983"/>
                    <a:gd name="connsiteY27" fmla="*/ 350139 h 1133475"/>
                    <a:gd name="connsiteX28" fmla="*/ 208979 w 1008983"/>
                    <a:gd name="connsiteY28" fmla="*/ 293465 h 1133475"/>
                    <a:gd name="connsiteX29" fmla="*/ 208979 w 1008983"/>
                    <a:gd name="connsiteY29" fmla="*/ 303086 h 1133475"/>
                    <a:gd name="connsiteX30" fmla="*/ 228029 w 1008983"/>
                    <a:gd name="connsiteY30" fmla="*/ 405003 h 1133475"/>
                    <a:gd name="connsiteX31" fmla="*/ 228029 w 1008983"/>
                    <a:gd name="connsiteY31" fmla="*/ 303086 h 1133475"/>
                    <a:gd name="connsiteX32" fmla="*/ 512064 w 1008983"/>
                    <a:gd name="connsiteY32" fmla="*/ 19050 h 1133475"/>
                    <a:gd name="connsiteX33" fmla="*/ 796100 w 1008983"/>
                    <a:gd name="connsiteY33" fmla="*/ 303086 h 1133475"/>
                    <a:gd name="connsiteX34" fmla="*/ 796100 w 1008983"/>
                    <a:gd name="connsiteY34" fmla="*/ 405003 h 1133475"/>
                    <a:gd name="connsiteX35" fmla="*/ 625697 w 1008983"/>
                    <a:gd name="connsiteY35" fmla="*/ 665226 h 1133475"/>
                    <a:gd name="connsiteX36" fmla="*/ 617411 w 1008983"/>
                    <a:gd name="connsiteY36" fmla="*/ 668560 h 1133475"/>
                    <a:gd name="connsiteX37" fmla="*/ 410909 w 1008983"/>
                    <a:gd name="connsiteY37" fmla="*/ 670179 h 1133475"/>
                    <a:gd name="connsiteX38" fmla="*/ 401384 w 1008983"/>
                    <a:gd name="connsiteY38" fmla="*/ 666464 h 1133475"/>
                    <a:gd name="connsiteX39" fmla="*/ 228029 w 1008983"/>
                    <a:gd name="connsiteY39" fmla="*/ 405003 h 1133475"/>
                    <a:gd name="connsiteX40" fmla="*/ 611410 w 1008983"/>
                    <a:gd name="connsiteY40" fmla="*/ 691325 h 1133475"/>
                    <a:gd name="connsiteX41" fmla="*/ 611410 w 1008983"/>
                    <a:gd name="connsiteY41" fmla="*/ 751237 h 1133475"/>
                    <a:gd name="connsiteX42" fmla="*/ 611219 w 1008983"/>
                    <a:gd name="connsiteY42" fmla="*/ 756476 h 1133475"/>
                    <a:gd name="connsiteX43" fmla="*/ 608457 w 1008983"/>
                    <a:gd name="connsiteY43" fmla="*/ 775430 h 1133475"/>
                    <a:gd name="connsiteX44" fmla="*/ 608457 w 1008983"/>
                    <a:gd name="connsiteY44" fmla="*/ 775430 h 1133475"/>
                    <a:gd name="connsiteX45" fmla="*/ 605885 w 1008983"/>
                    <a:gd name="connsiteY45" fmla="*/ 784003 h 1133475"/>
                    <a:gd name="connsiteX46" fmla="*/ 605504 w 1008983"/>
                    <a:gd name="connsiteY46" fmla="*/ 784955 h 1133475"/>
                    <a:gd name="connsiteX47" fmla="*/ 602552 w 1008983"/>
                    <a:gd name="connsiteY47" fmla="*/ 792194 h 1133475"/>
                    <a:gd name="connsiteX48" fmla="*/ 601504 w 1008983"/>
                    <a:gd name="connsiteY48" fmla="*/ 794290 h 1133475"/>
                    <a:gd name="connsiteX49" fmla="*/ 598551 w 1008983"/>
                    <a:gd name="connsiteY49" fmla="*/ 800005 h 1133475"/>
                    <a:gd name="connsiteX50" fmla="*/ 596551 w 1008983"/>
                    <a:gd name="connsiteY50" fmla="*/ 803243 h 1133475"/>
                    <a:gd name="connsiteX51" fmla="*/ 593789 w 1008983"/>
                    <a:gd name="connsiteY51" fmla="*/ 807434 h 1133475"/>
                    <a:gd name="connsiteX52" fmla="*/ 590741 w 1008983"/>
                    <a:gd name="connsiteY52" fmla="*/ 811530 h 1133475"/>
                    <a:gd name="connsiteX53" fmla="*/ 588455 w 1008983"/>
                    <a:gd name="connsiteY53" fmla="*/ 814483 h 1133475"/>
                    <a:gd name="connsiteX54" fmla="*/ 584168 w 1008983"/>
                    <a:gd name="connsiteY54" fmla="*/ 819150 h 1133475"/>
                    <a:gd name="connsiteX55" fmla="*/ 582359 w 1008983"/>
                    <a:gd name="connsiteY55" fmla="*/ 821055 h 1133475"/>
                    <a:gd name="connsiteX56" fmla="*/ 577025 w 1008983"/>
                    <a:gd name="connsiteY56" fmla="*/ 825913 h 1133475"/>
                    <a:gd name="connsiteX57" fmla="*/ 575691 w 1008983"/>
                    <a:gd name="connsiteY57" fmla="*/ 827151 h 1133475"/>
                    <a:gd name="connsiteX58" fmla="*/ 569405 w 1008983"/>
                    <a:gd name="connsiteY58" fmla="*/ 831913 h 1133475"/>
                    <a:gd name="connsiteX59" fmla="*/ 568357 w 1008983"/>
                    <a:gd name="connsiteY59" fmla="*/ 832676 h 1133475"/>
                    <a:gd name="connsiteX60" fmla="*/ 561308 w 1008983"/>
                    <a:gd name="connsiteY60" fmla="*/ 836962 h 1133475"/>
                    <a:gd name="connsiteX61" fmla="*/ 560356 w 1008983"/>
                    <a:gd name="connsiteY61" fmla="*/ 837533 h 1133475"/>
                    <a:gd name="connsiteX62" fmla="*/ 552926 w 1008983"/>
                    <a:gd name="connsiteY62" fmla="*/ 841058 h 1133475"/>
                    <a:gd name="connsiteX63" fmla="*/ 551879 w 1008983"/>
                    <a:gd name="connsiteY63" fmla="*/ 841534 h 1133475"/>
                    <a:gd name="connsiteX64" fmla="*/ 544354 w 1008983"/>
                    <a:gd name="connsiteY64" fmla="*/ 844296 h 1133475"/>
                    <a:gd name="connsiteX65" fmla="*/ 542925 w 1008983"/>
                    <a:gd name="connsiteY65" fmla="*/ 844772 h 1133475"/>
                    <a:gd name="connsiteX66" fmla="*/ 535496 w 1008983"/>
                    <a:gd name="connsiteY66" fmla="*/ 846677 h 1133475"/>
                    <a:gd name="connsiteX67" fmla="*/ 533686 w 1008983"/>
                    <a:gd name="connsiteY67" fmla="*/ 847154 h 1133475"/>
                    <a:gd name="connsiteX68" fmla="*/ 526161 w 1008983"/>
                    <a:gd name="connsiteY68" fmla="*/ 848297 h 1133475"/>
                    <a:gd name="connsiteX69" fmla="*/ 524066 w 1008983"/>
                    <a:gd name="connsiteY69" fmla="*/ 848582 h 1133475"/>
                    <a:gd name="connsiteX70" fmla="*/ 514255 w 1008983"/>
                    <a:gd name="connsiteY70" fmla="*/ 849059 h 1133475"/>
                    <a:gd name="connsiteX71" fmla="*/ 504444 w 1008983"/>
                    <a:gd name="connsiteY71" fmla="*/ 848582 h 1133475"/>
                    <a:gd name="connsiteX72" fmla="*/ 502349 w 1008983"/>
                    <a:gd name="connsiteY72" fmla="*/ 848297 h 1133475"/>
                    <a:gd name="connsiteX73" fmla="*/ 494824 w 1008983"/>
                    <a:gd name="connsiteY73" fmla="*/ 847154 h 1133475"/>
                    <a:gd name="connsiteX74" fmla="*/ 493014 w 1008983"/>
                    <a:gd name="connsiteY74" fmla="*/ 846677 h 1133475"/>
                    <a:gd name="connsiteX75" fmla="*/ 485585 w 1008983"/>
                    <a:gd name="connsiteY75" fmla="*/ 844772 h 1133475"/>
                    <a:gd name="connsiteX76" fmla="*/ 484156 w 1008983"/>
                    <a:gd name="connsiteY76" fmla="*/ 844296 h 1133475"/>
                    <a:gd name="connsiteX77" fmla="*/ 476631 w 1008983"/>
                    <a:gd name="connsiteY77" fmla="*/ 841534 h 1133475"/>
                    <a:gd name="connsiteX78" fmla="*/ 475583 w 1008983"/>
                    <a:gd name="connsiteY78" fmla="*/ 841058 h 1133475"/>
                    <a:gd name="connsiteX79" fmla="*/ 468154 w 1008983"/>
                    <a:gd name="connsiteY79" fmla="*/ 837533 h 1133475"/>
                    <a:gd name="connsiteX80" fmla="*/ 467201 w 1008983"/>
                    <a:gd name="connsiteY80" fmla="*/ 836962 h 1133475"/>
                    <a:gd name="connsiteX81" fmla="*/ 460153 w 1008983"/>
                    <a:gd name="connsiteY81" fmla="*/ 832676 h 1133475"/>
                    <a:gd name="connsiteX82" fmla="*/ 459105 w 1008983"/>
                    <a:gd name="connsiteY82" fmla="*/ 831913 h 1133475"/>
                    <a:gd name="connsiteX83" fmla="*/ 452819 w 1008983"/>
                    <a:gd name="connsiteY83" fmla="*/ 827151 h 1133475"/>
                    <a:gd name="connsiteX84" fmla="*/ 451485 w 1008983"/>
                    <a:gd name="connsiteY84" fmla="*/ 825913 h 1133475"/>
                    <a:gd name="connsiteX85" fmla="*/ 446151 w 1008983"/>
                    <a:gd name="connsiteY85" fmla="*/ 821055 h 1133475"/>
                    <a:gd name="connsiteX86" fmla="*/ 444341 w 1008983"/>
                    <a:gd name="connsiteY86" fmla="*/ 819150 h 1133475"/>
                    <a:gd name="connsiteX87" fmla="*/ 440055 w 1008983"/>
                    <a:gd name="connsiteY87" fmla="*/ 814483 h 1133475"/>
                    <a:gd name="connsiteX88" fmla="*/ 437769 w 1008983"/>
                    <a:gd name="connsiteY88" fmla="*/ 811530 h 1133475"/>
                    <a:gd name="connsiteX89" fmla="*/ 434721 w 1008983"/>
                    <a:gd name="connsiteY89" fmla="*/ 807434 h 1133475"/>
                    <a:gd name="connsiteX90" fmla="*/ 431959 w 1008983"/>
                    <a:gd name="connsiteY90" fmla="*/ 803243 h 1133475"/>
                    <a:gd name="connsiteX91" fmla="*/ 429959 w 1008983"/>
                    <a:gd name="connsiteY91" fmla="*/ 800005 h 1133475"/>
                    <a:gd name="connsiteX92" fmla="*/ 427006 w 1008983"/>
                    <a:gd name="connsiteY92" fmla="*/ 794290 h 1133475"/>
                    <a:gd name="connsiteX93" fmla="*/ 425958 w 1008983"/>
                    <a:gd name="connsiteY93" fmla="*/ 792194 h 1133475"/>
                    <a:gd name="connsiteX94" fmla="*/ 423005 w 1008983"/>
                    <a:gd name="connsiteY94" fmla="*/ 784955 h 1133475"/>
                    <a:gd name="connsiteX95" fmla="*/ 422624 w 1008983"/>
                    <a:gd name="connsiteY95" fmla="*/ 784003 h 1133475"/>
                    <a:gd name="connsiteX96" fmla="*/ 420053 w 1008983"/>
                    <a:gd name="connsiteY96" fmla="*/ 775430 h 1133475"/>
                    <a:gd name="connsiteX97" fmla="*/ 420053 w 1008983"/>
                    <a:gd name="connsiteY97" fmla="*/ 775430 h 1133475"/>
                    <a:gd name="connsiteX98" fmla="*/ 417290 w 1008983"/>
                    <a:gd name="connsiteY98" fmla="*/ 756476 h 1133475"/>
                    <a:gd name="connsiteX99" fmla="*/ 417100 w 1008983"/>
                    <a:gd name="connsiteY99" fmla="*/ 751237 h 1133475"/>
                    <a:gd name="connsiteX100" fmla="*/ 417100 w 1008983"/>
                    <a:gd name="connsiteY100" fmla="*/ 692753 h 1133475"/>
                    <a:gd name="connsiteX101" fmla="*/ 489204 w 1008983"/>
                    <a:gd name="connsiteY101" fmla="*/ 707136 h 1133475"/>
                    <a:gd name="connsiteX102" fmla="*/ 490252 w 1008983"/>
                    <a:gd name="connsiteY102" fmla="*/ 707231 h 1133475"/>
                    <a:gd name="connsiteX103" fmla="*/ 512159 w 1008983"/>
                    <a:gd name="connsiteY103" fmla="*/ 708088 h 1133475"/>
                    <a:gd name="connsiteX104" fmla="*/ 611410 w 1008983"/>
                    <a:gd name="connsiteY104" fmla="*/ 691325 h 1133475"/>
                    <a:gd name="connsiteX105" fmla="*/ 989933 w 1008983"/>
                    <a:gd name="connsiteY105" fmla="*/ 1114425 h 1133475"/>
                    <a:gd name="connsiteX106" fmla="*/ 19050 w 1008983"/>
                    <a:gd name="connsiteY106" fmla="*/ 1114425 h 1133475"/>
                    <a:gd name="connsiteX107" fmla="*/ 19050 w 1008983"/>
                    <a:gd name="connsiteY107" fmla="*/ 1064133 h 1133475"/>
                    <a:gd name="connsiteX108" fmla="*/ 316801 w 1008983"/>
                    <a:gd name="connsiteY108" fmla="*/ 766382 h 1133475"/>
                    <a:gd name="connsiteX109" fmla="*/ 398907 w 1008983"/>
                    <a:gd name="connsiteY109" fmla="*/ 766382 h 1133475"/>
                    <a:gd name="connsiteX110" fmla="*/ 411194 w 1008983"/>
                    <a:gd name="connsiteY110" fmla="*/ 805815 h 1133475"/>
                    <a:gd name="connsiteX111" fmla="*/ 411671 w 1008983"/>
                    <a:gd name="connsiteY111" fmla="*/ 806768 h 1133475"/>
                    <a:gd name="connsiteX112" fmla="*/ 414242 w 1008983"/>
                    <a:gd name="connsiteY112" fmla="*/ 811149 h 1133475"/>
                    <a:gd name="connsiteX113" fmla="*/ 417386 w 1008983"/>
                    <a:gd name="connsiteY113" fmla="*/ 816388 h 1133475"/>
                    <a:gd name="connsiteX114" fmla="*/ 419386 w 1008983"/>
                    <a:gd name="connsiteY114" fmla="*/ 819150 h 1133475"/>
                    <a:gd name="connsiteX115" fmla="*/ 424053 w 1008983"/>
                    <a:gd name="connsiteY115" fmla="*/ 825341 h 1133475"/>
                    <a:gd name="connsiteX116" fmla="*/ 425768 w 1008983"/>
                    <a:gd name="connsiteY116" fmla="*/ 827342 h 1133475"/>
                    <a:gd name="connsiteX117" fmla="*/ 431483 w 1008983"/>
                    <a:gd name="connsiteY117" fmla="*/ 833628 h 1133475"/>
                    <a:gd name="connsiteX118" fmla="*/ 433102 w 1008983"/>
                    <a:gd name="connsiteY118" fmla="*/ 835247 h 1133475"/>
                    <a:gd name="connsiteX119" fmla="*/ 439579 w 1008983"/>
                    <a:gd name="connsiteY119" fmla="*/ 841153 h 1133475"/>
                    <a:gd name="connsiteX120" fmla="*/ 441293 w 1008983"/>
                    <a:gd name="connsiteY120" fmla="*/ 842486 h 1133475"/>
                    <a:gd name="connsiteX121" fmla="*/ 448342 w 1008983"/>
                    <a:gd name="connsiteY121" fmla="*/ 847725 h 1133475"/>
                    <a:gd name="connsiteX122" fmla="*/ 450247 w 1008983"/>
                    <a:gd name="connsiteY122" fmla="*/ 848963 h 1133475"/>
                    <a:gd name="connsiteX123" fmla="*/ 457676 w 1008983"/>
                    <a:gd name="connsiteY123" fmla="*/ 853440 h 1133475"/>
                    <a:gd name="connsiteX124" fmla="*/ 459867 w 1008983"/>
                    <a:gd name="connsiteY124" fmla="*/ 854678 h 1133475"/>
                    <a:gd name="connsiteX125" fmla="*/ 467392 w 1008983"/>
                    <a:gd name="connsiteY125" fmla="*/ 858298 h 1133475"/>
                    <a:gd name="connsiteX126" fmla="*/ 469964 w 1008983"/>
                    <a:gd name="connsiteY126" fmla="*/ 859441 h 1133475"/>
                    <a:gd name="connsiteX127" fmla="*/ 477584 w 1008983"/>
                    <a:gd name="connsiteY127" fmla="*/ 862203 h 1133475"/>
                    <a:gd name="connsiteX128" fmla="*/ 480536 w 1008983"/>
                    <a:gd name="connsiteY128" fmla="*/ 863156 h 1133475"/>
                    <a:gd name="connsiteX129" fmla="*/ 488251 w 1008983"/>
                    <a:gd name="connsiteY129" fmla="*/ 865156 h 1133475"/>
                    <a:gd name="connsiteX130" fmla="*/ 491490 w 1008983"/>
                    <a:gd name="connsiteY130" fmla="*/ 865918 h 1133475"/>
                    <a:gd name="connsiteX131" fmla="*/ 499682 w 1008983"/>
                    <a:gd name="connsiteY131" fmla="*/ 867156 h 1133475"/>
                    <a:gd name="connsiteX132" fmla="*/ 502825 w 1008983"/>
                    <a:gd name="connsiteY132" fmla="*/ 867632 h 1133475"/>
                    <a:gd name="connsiteX133" fmla="*/ 514350 w 1008983"/>
                    <a:gd name="connsiteY133" fmla="*/ 868204 h 1133475"/>
                    <a:gd name="connsiteX134" fmla="*/ 525875 w 1008983"/>
                    <a:gd name="connsiteY134" fmla="*/ 867632 h 1133475"/>
                    <a:gd name="connsiteX135" fmla="*/ 529019 w 1008983"/>
                    <a:gd name="connsiteY135" fmla="*/ 867156 h 1133475"/>
                    <a:gd name="connsiteX136" fmla="*/ 537210 w 1008983"/>
                    <a:gd name="connsiteY136" fmla="*/ 865918 h 1133475"/>
                    <a:gd name="connsiteX137" fmla="*/ 540449 w 1008983"/>
                    <a:gd name="connsiteY137" fmla="*/ 865156 h 1133475"/>
                    <a:gd name="connsiteX138" fmla="*/ 548164 w 1008983"/>
                    <a:gd name="connsiteY138" fmla="*/ 863156 h 1133475"/>
                    <a:gd name="connsiteX139" fmla="*/ 551117 w 1008983"/>
                    <a:gd name="connsiteY139" fmla="*/ 862203 h 1133475"/>
                    <a:gd name="connsiteX140" fmla="*/ 558737 w 1008983"/>
                    <a:gd name="connsiteY140" fmla="*/ 859441 h 1133475"/>
                    <a:gd name="connsiteX141" fmla="*/ 561308 w 1008983"/>
                    <a:gd name="connsiteY141" fmla="*/ 858298 h 1133475"/>
                    <a:gd name="connsiteX142" fmla="*/ 568833 w 1008983"/>
                    <a:gd name="connsiteY142" fmla="*/ 854678 h 1133475"/>
                    <a:gd name="connsiteX143" fmla="*/ 571024 w 1008983"/>
                    <a:gd name="connsiteY143" fmla="*/ 853440 h 1133475"/>
                    <a:gd name="connsiteX144" fmla="*/ 578453 w 1008983"/>
                    <a:gd name="connsiteY144" fmla="*/ 848963 h 1133475"/>
                    <a:gd name="connsiteX145" fmla="*/ 580358 w 1008983"/>
                    <a:gd name="connsiteY145" fmla="*/ 847725 h 1133475"/>
                    <a:gd name="connsiteX146" fmla="*/ 587407 w 1008983"/>
                    <a:gd name="connsiteY146" fmla="*/ 842486 h 1133475"/>
                    <a:gd name="connsiteX147" fmla="*/ 589121 w 1008983"/>
                    <a:gd name="connsiteY147" fmla="*/ 841153 h 1133475"/>
                    <a:gd name="connsiteX148" fmla="*/ 595598 w 1008983"/>
                    <a:gd name="connsiteY148" fmla="*/ 835247 h 1133475"/>
                    <a:gd name="connsiteX149" fmla="*/ 597218 w 1008983"/>
                    <a:gd name="connsiteY149" fmla="*/ 833628 h 1133475"/>
                    <a:gd name="connsiteX150" fmla="*/ 602933 w 1008983"/>
                    <a:gd name="connsiteY150" fmla="*/ 827342 h 1133475"/>
                    <a:gd name="connsiteX151" fmla="*/ 604647 w 1008983"/>
                    <a:gd name="connsiteY151" fmla="*/ 825341 h 1133475"/>
                    <a:gd name="connsiteX152" fmla="*/ 609314 w 1008983"/>
                    <a:gd name="connsiteY152" fmla="*/ 819150 h 1133475"/>
                    <a:gd name="connsiteX153" fmla="*/ 611315 w 1008983"/>
                    <a:gd name="connsiteY153" fmla="*/ 816388 h 1133475"/>
                    <a:gd name="connsiteX154" fmla="*/ 614458 w 1008983"/>
                    <a:gd name="connsiteY154" fmla="*/ 811149 h 1133475"/>
                    <a:gd name="connsiteX155" fmla="*/ 617030 w 1008983"/>
                    <a:gd name="connsiteY155" fmla="*/ 806768 h 1133475"/>
                    <a:gd name="connsiteX156" fmla="*/ 617506 w 1008983"/>
                    <a:gd name="connsiteY156" fmla="*/ 805815 h 1133475"/>
                    <a:gd name="connsiteX157" fmla="*/ 629793 w 1008983"/>
                    <a:gd name="connsiteY157" fmla="*/ 766382 h 1133475"/>
                    <a:gd name="connsiteX158" fmla="*/ 692468 w 1008983"/>
                    <a:gd name="connsiteY158" fmla="*/ 766382 h 1133475"/>
                    <a:gd name="connsiteX159" fmla="*/ 990219 w 1008983"/>
                    <a:gd name="connsiteY159" fmla="*/ 1064133 h 1133475"/>
                    <a:gd name="connsiteX160" fmla="*/ 990219 w 1008983"/>
                    <a:gd name="connsiteY160" fmla="*/ 1114425 h 1133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</a:cxnLst>
                  <a:rect l="l" t="t" r="r" b="b"/>
                  <a:pathLst>
                    <a:path w="1008983" h="1133475">
                      <a:moveTo>
                        <a:pt x="692182" y="747332"/>
                      </a:moveTo>
                      <a:lnTo>
                        <a:pt x="630460" y="747332"/>
                      </a:lnTo>
                      <a:lnTo>
                        <a:pt x="630460" y="684086"/>
                      </a:lnTo>
                      <a:cubicBezTo>
                        <a:pt x="732758" y="640461"/>
                        <a:pt x="806291" y="542258"/>
                        <a:pt x="814388" y="426149"/>
                      </a:cubicBezTo>
                      <a:cubicBezTo>
                        <a:pt x="852488" y="421767"/>
                        <a:pt x="882206" y="389382"/>
                        <a:pt x="882206" y="350139"/>
                      </a:cubicBezTo>
                      <a:cubicBezTo>
                        <a:pt x="882206" y="310706"/>
                        <a:pt x="852202" y="278130"/>
                        <a:pt x="813816" y="274034"/>
                      </a:cubicBezTo>
                      <a:cubicBezTo>
                        <a:pt x="799148" y="120491"/>
                        <a:pt x="669417" y="0"/>
                        <a:pt x="512064" y="0"/>
                      </a:cubicBezTo>
                      <a:cubicBezTo>
                        <a:pt x="354806" y="0"/>
                        <a:pt x="225076" y="120491"/>
                        <a:pt x="210407" y="274034"/>
                      </a:cubicBezTo>
                      <a:cubicBezTo>
                        <a:pt x="172022" y="278130"/>
                        <a:pt x="142018" y="310706"/>
                        <a:pt x="142018" y="350139"/>
                      </a:cubicBezTo>
                      <a:cubicBezTo>
                        <a:pt x="142018" y="389382"/>
                        <a:pt x="171736" y="421767"/>
                        <a:pt x="209836" y="426149"/>
                      </a:cubicBezTo>
                      <a:cubicBezTo>
                        <a:pt x="217932" y="543782"/>
                        <a:pt x="293465" y="643128"/>
                        <a:pt x="397955" y="685705"/>
                      </a:cubicBezTo>
                      <a:lnTo>
                        <a:pt x="397955" y="747332"/>
                      </a:lnTo>
                      <a:lnTo>
                        <a:pt x="316801" y="747332"/>
                      </a:lnTo>
                      <a:cubicBezTo>
                        <a:pt x="142113" y="747332"/>
                        <a:pt x="0" y="889445"/>
                        <a:pt x="0" y="1064133"/>
                      </a:cubicBezTo>
                      <a:lnTo>
                        <a:pt x="0" y="1133475"/>
                      </a:lnTo>
                      <a:lnTo>
                        <a:pt x="1008983" y="1133475"/>
                      </a:lnTo>
                      <a:lnTo>
                        <a:pt x="1008983" y="1064133"/>
                      </a:lnTo>
                      <a:cubicBezTo>
                        <a:pt x="1008983" y="889445"/>
                        <a:pt x="866870" y="747332"/>
                        <a:pt x="692182" y="747332"/>
                      </a:cubicBezTo>
                      <a:close/>
                      <a:moveTo>
                        <a:pt x="815245" y="405003"/>
                      </a:moveTo>
                      <a:lnTo>
                        <a:pt x="815245" y="303086"/>
                      </a:lnTo>
                      <a:lnTo>
                        <a:pt x="815245" y="293465"/>
                      </a:lnTo>
                      <a:cubicBezTo>
                        <a:pt x="842391" y="298037"/>
                        <a:pt x="863251" y="321659"/>
                        <a:pt x="863251" y="350139"/>
                      </a:cubicBezTo>
                      <a:cubicBezTo>
                        <a:pt x="863251" y="378619"/>
                        <a:pt x="842486" y="402241"/>
                        <a:pt x="815245" y="406813"/>
                      </a:cubicBezTo>
                      <a:lnTo>
                        <a:pt x="815245" y="405003"/>
                      </a:lnTo>
                      <a:close/>
                      <a:moveTo>
                        <a:pt x="208979" y="303086"/>
                      </a:moveTo>
                      <a:lnTo>
                        <a:pt x="208979" y="405003"/>
                      </a:lnTo>
                      <a:lnTo>
                        <a:pt x="208979" y="406813"/>
                      </a:lnTo>
                      <a:cubicBezTo>
                        <a:pt x="181832" y="402241"/>
                        <a:pt x="160973" y="378619"/>
                        <a:pt x="160973" y="350139"/>
                      </a:cubicBezTo>
                      <a:cubicBezTo>
                        <a:pt x="160973" y="321659"/>
                        <a:pt x="181737" y="298037"/>
                        <a:pt x="208979" y="293465"/>
                      </a:cubicBezTo>
                      <a:lnTo>
                        <a:pt x="208979" y="303086"/>
                      </a:lnTo>
                      <a:close/>
                      <a:moveTo>
                        <a:pt x="228029" y="405003"/>
                      </a:moveTo>
                      <a:lnTo>
                        <a:pt x="228029" y="303086"/>
                      </a:lnTo>
                      <a:cubicBezTo>
                        <a:pt x="228029" y="146495"/>
                        <a:pt x="355473" y="19050"/>
                        <a:pt x="512064" y="19050"/>
                      </a:cubicBezTo>
                      <a:cubicBezTo>
                        <a:pt x="668655" y="19050"/>
                        <a:pt x="796100" y="146495"/>
                        <a:pt x="796100" y="303086"/>
                      </a:cubicBezTo>
                      <a:lnTo>
                        <a:pt x="796100" y="405003"/>
                      </a:lnTo>
                      <a:cubicBezTo>
                        <a:pt x="796100" y="521208"/>
                        <a:pt x="725900" y="621316"/>
                        <a:pt x="625697" y="665226"/>
                      </a:cubicBezTo>
                      <a:lnTo>
                        <a:pt x="617411" y="668560"/>
                      </a:lnTo>
                      <a:cubicBezTo>
                        <a:pt x="551402" y="695135"/>
                        <a:pt x="477203" y="695706"/>
                        <a:pt x="410909" y="670179"/>
                      </a:cubicBezTo>
                      <a:lnTo>
                        <a:pt x="401384" y="666464"/>
                      </a:lnTo>
                      <a:cubicBezTo>
                        <a:pt x="299561" y="623316"/>
                        <a:pt x="228029" y="522351"/>
                        <a:pt x="228029" y="405003"/>
                      </a:cubicBezTo>
                      <a:close/>
                      <a:moveTo>
                        <a:pt x="611410" y="691325"/>
                      </a:moveTo>
                      <a:lnTo>
                        <a:pt x="611410" y="751237"/>
                      </a:lnTo>
                      <a:lnTo>
                        <a:pt x="611219" y="756476"/>
                      </a:lnTo>
                      <a:cubicBezTo>
                        <a:pt x="610934" y="762953"/>
                        <a:pt x="609981" y="769334"/>
                        <a:pt x="608457" y="775430"/>
                      </a:cubicBezTo>
                      <a:cubicBezTo>
                        <a:pt x="608457" y="775430"/>
                        <a:pt x="608457" y="775430"/>
                        <a:pt x="608457" y="775430"/>
                      </a:cubicBezTo>
                      <a:cubicBezTo>
                        <a:pt x="607695" y="778383"/>
                        <a:pt x="606838" y="781240"/>
                        <a:pt x="605885" y="784003"/>
                      </a:cubicBezTo>
                      <a:cubicBezTo>
                        <a:pt x="605790" y="784288"/>
                        <a:pt x="605600" y="784670"/>
                        <a:pt x="605504" y="784955"/>
                      </a:cubicBezTo>
                      <a:cubicBezTo>
                        <a:pt x="604647" y="787432"/>
                        <a:pt x="603599" y="789813"/>
                        <a:pt x="602552" y="792194"/>
                      </a:cubicBezTo>
                      <a:cubicBezTo>
                        <a:pt x="602266" y="792956"/>
                        <a:pt x="601885" y="793623"/>
                        <a:pt x="601504" y="794290"/>
                      </a:cubicBezTo>
                      <a:cubicBezTo>
                        <a:pt x="600551" y="796195"/>
                        <a:pt x="599599" y="798100"/>
                        <a:pt x="598551" y="800005"/>
                      </a:cubicBezTo>
                      <a:cubicBezTo>
                        <a:pt x="597884" y="801053"/>
                        <a:pt x="597218" y="802196"/>
                        <a:pt x="596551" y="803243"/>
                      </a:cubicBezTo>
                      <a:cubicBezTo>
                        <a:pt x="595694" y="804672"/>
                        <a:pt x="594741" y="806101"/>
                        <a:pt x="593789" y="807434"/>
                      </a:cubicBezTo>
                      <a:cubicBezTo>
                        <a:pt x="592836" y="808863"/>
                        <a:pt x="591788" y="810197"/>
                        <a:pt x="590741" y="811530"/>
                      </a:cubicBezTo>
                      <a:cubicBezTo>
                        <a:pt x="589979" y="812483"/>
                        <a:pt x="589217" y="813530"/>
                        <a:pt x="588455" y="814483"/>
                      </a:cubicBezTo>
                      <a:cubicBezTo>
                        <a:pt x="587121" y="816102"/>
                        <a:pt x="585692" y="817626"/>
                        <a:pt x="584168" y="819150"/>
                      </a:cubicBezTo>
                      <a:cubicBezTo>
                        <a:pt x="583597" y="819817"/>
                        <a:pt x="582930" y="820484"/>
                        <a:pt x="582359" y="821055"/>
                      </a:cubicBezTo>
                      <a:cubicBezTo>
                        <a:pt x="580644" y="822770"/>
                        <a:pt x="578834" y="824389"/>
                        <a:pt x="577025" y="825913"/>
                      </a:cubicBezTo>
                      <a:cubicBezTo>
                        <a:pt x="576548" y="826294"/>
                        <a:pt x="576072" y="826770"/>
                        <a:pt x="575691" y="827151"/>
                      </a:cubicBezTo>
                      <a:cubicBezTo>
                        <a:pt x="573691" y="828770"/>
                        <a:pt x="571500" y="830390"/>
                        <a:pt x="569405" y="831913"/>
                      </a:cubicBezTo>
                      <a:cubicBezTo>
                        <a:pt x="569024" y="832199"/>
                        <a:pt x="568738" y="832485"/>
                        <a:pt x="568357" y="832676"/>
                      </a:cubicBezTo>
                      <a:cubicBezTo>
                        <a:pt x="566071" y="834200"/>
                        <a:pt x="563785" y="835628"/>
                        <a:pt x="561308" y="836962"/>
                      </a:cubicBezTo>
                      <a:cubicBezTo>
                        <a:pt x="561023" y="837152"/>
                        <a:pt x="560642" y="837343"/>
                        <a:pt x="560356" y="837533"/>
                      </a:cubicBezTo>
                      <a:cubicBezTo>
                        <a:pt x="557975" y="838867"/>
                        <a:pt x="555498" y="840010"/>
                        <a:pt x="552926" y="841058"/>
                      </a:cubicBezTo>
                      <a:cubicBezTo>
                        <a:pt x="552545" y="841248"/>
                        <a:pt x="552164" y="841438"/>
                        <a:pt x="551879" y="841534"/>
                      </a:cubicBezTo>
                      <a:cubicBezTo>
                        <a:pt x="549402" y="842582"/>
                        <a:pt x="546926" y="843439"/>
                        <a:pt x="544354" y="844296"/>
                      </a:cubicBezTo>
                      <a:cubicBezTo>
                        <a:pt x="543878" y="844487"/>
                        <a:pt x="543401" y="844677"/>
                        <a:pt x="542925" y="844772"/>
                      </a:cubicBezTo>
                      <a:cubicBezTo>
                        <a:pt x="540449" y="845534"/>
                        <a:pt x="537972" y="846106"/>
                        <a:pt x="535496" y="846677"/>
                      </a:cubicBezTo>
                      <a:cubicBezTo>
                        <a:pt x="534829" y="846773"/>
                        <a:pt x="534257" y="846963"/>
                        <a:pt x="533686" y="847154"/>
                      </a:cubicBezTo>
                      <a:cubicBezTo>
                        <a:pt x="531209" y="847630"/>
                        <a:pt x="528733" y="848011"/>
                        <a:pt x="526161" y="848297"/>
                      </a:cubicBezTo>
                      <a:cubicBezTo>
                        <a:pt x="525494" y="848392"/>
                        <a:pt x="524828" y="848487"/>
                        <a:pt x="524066" y="848582"/>
                      </a:cubicBezTo>
                      <a:cubicBezTo>
                        <a:pt x="520827" y="848868"/>
                        <a:pt x="517589" y="849059"/>
                        <a:pt x="514255" y="849059"/>
                      </a:cubicBezTo>
                      <a:cubicBezTo>
                        <a:pt x="510921" y="849059"/>
                        <a:pt x="507683" y="848868"/>
                        <a:pt x="504444" y="848582"/>
                      </a:cubicBezTo>
                      <a:cubicBezTo>
                        <a:pt x="503777" y="848487"/>
                        <a:pt x="503111" y="848392"/>
                        <a:pt x="502349" y="848297"/>
                      </a:cubicBezTo>
                      <a:cubicBezTo>
                        <a:pt x="499777" y="848011"/>
                        <a:pt x="497300" y="847630"/>
                        <a:pt x="494824" y="847154"/>
                      </a:cubicBezTo>
                      <a:cubicBezTo>
                        <a:pt x="494157" y="847058"/>
                        <a:pt x="493586" y="846868"/>
                        <a:pt x="493014" y="846677"/>
                      </a:cubicBezTo>
                      <a:cubicBezTo>
                        <a:pt x="490538" y="846106"/>
                        <a:pt x="487966" y="845534"/>
                        <a:pt x="485585" y="844772"/>
                      </a:cubicBezTo>
                      <a:cubicBezTo>
                        <a:pt x="485108" y="844582"/>
                        <a:pt x="484632" y="844391"/>
                        <a:pt x="484156" y="844296"/>
                      </a:cubicBezTo>
                      <a:cubicBezTo>
                        <a:pt x="481584" y="843439"/>
                        <a:pt x="479108" y="842582"/>
                        <a:pt x="476631" y="841534"/>
                      </a:cubicBezTo>
                      <a:cubicBezTo>
                        <a:pt x="476250" y="841343"/>
                        <a:pt x="475869" y="841153"/>
                        <a:pt x="475583" y="841058"/>
                      </a:cubicBezTo>
                      <a:cubicBezTo>
                        <a:pt x="473107" y="839915"/>
                        <a:pt x="470630" y="838772"/>
                        <a:pt x="468154" y="837533"/>
                      </a:cubicBezTo>
                      <a:cubicBezTo>
                        <a:pt x="467868" y="837343"/>
                        <a:pt x="467487" y="837152"/>
                        <a:pt x="467201" y="836962"/>
                      </a:cubicBezTo>
                      <a:cubicBezTo>
                        <a:pt x="464820" y="835628"/>
                        <a:pt x="462439" y="834200"/>
                        <a:pt x="460153" y="832676"/>
                      </a:cubicBezTo>
                      <a:cubicBezTo>
                        <a:pt x="459772" y="832390"/>
                        <a:pt x="459486" y="832199"/>
                        <a:pt x="459105" y="831913"/>
                      </a:cubicBezTo>
                      <a:cubicBezTo>
                        <a:pt x="456914" y="830390"/>
                        <a:pt x="454819" y="828865"/>
                        <a:pt x="452819" y="827151"/>
                      </a:cubicBezTo>
                      <a:cubicBezTo>
                        <a:pt x="452342" y="826770"/>
                        <a:pt x="451866" y="826389"/>
                        <a:pt x="451485" y="825913"/>
                      </a:cubicBezTo>
                      <a:cubicBezTo>
                        <a:pt x="449675" y="824389"/>
                        <a:pt x="447866" y="822770"/>
                        <a:pt x="446151" y="821055"/>
                      </a:cubicBezTo>
                      <a:cubicBezTo>
                        <a:pt x="445484" y="820388"/>
                        <a:pt x="444913" y="819817"/>
                        <a:pt x="444341" y="819150"/>
                      </a:cubicBezTo>
                      <a:cubicBezTo>
                        <a:pt x="442913" y="817626"/>
                        <a:pt x="441484" y="816102"/>
                        <a:pt x="440055" y="814483"/>
                      </a:cubicBezTo>
                      <a:cubicBezTo>
                        <a:pt x="439293" y="813530"/>
                        <a:pt x="438531" y="812483"/>
                        <a:pt x="437769" y="811530"/>
                      </a:cubicBezTo>
                      <a:cubicBezTo>
                        <a:pt x="436721" y="810197"/>
                        <a:pt x="435674" y="808863"/>
                        <a:pt x="434721" y="807434"/>
                      </a:cubicBezTo>
                      <a:cubicBezTo>
                        <a:pt x="433769" y="806101"/>
                        <a:pt x="432911" y="804672"/>
                        <a:pt x="431959" y="803243"/>
                      </a:cubicBezTo>
                      <a:cubicBezTo>
                        <a:pt x="431292" y="802196"/>
                        <a:pt x="430625" y="801148"/>
                        <a:pt x="429959" y="800005"/>
                      </a:cubicBezTo>
                      <a:cubicBezTo>
                        <a:pt x="428911" y="798100"/>
                        <a:pt x="427958" y="796195"/>
                        <a:pt x="427006" y="794290"/>
                      </a:cubicBezTo>
                      <a:cubicBezTo>
                        <a:pt x="426625" y="793623"/>
                        <a:pt x="426339" y="792861"/>
                        <a:pt x="425958" y="792194"/>
                      </a:cubicBezTo>
                      <a:cubicBezTo>
                        <a:pt x="424910" y="789813"/>
                        <a:pt x="423958" y="787432"/>
                        <a:pt x="423005" y="784955"/>
                      </a:cubicBezTo>
                      <a:cubicBezTo>
                        <a:pt x="422910" y="784670"/>
                        <a:pt x="422720" y="784288"/>
                        <a:pt x="422624" y="784003"/>
                      </a:cubicBezTo>
                      <a:cubicBezTo>
                        <a:pt x="421672" y="781145"/>
                        <a:pt x="420815" y="778288"/>
                        <a:pt x="420053" y="775430"/>
                      </a:cubicBezTo>
                      <a:cubicBezTo>
                        <a:pt x="420053" y="775430"/>
                        <a:pt x="420053" y="775430"/>
                        <a:pt x="420053" y="775430"/>
                      </a:cubicBezTo>
                      <a:cubicBezTo>
                        <a:pt x="418529" y="769334"/>
                        <a:pt x="417671" y="763048"/>
                        <a:pt x="417290" y="756476"/>
                      </a:cubicBezTo>
                      <a:lnTo>
                        <a:pt x="417100" y="751237"/>
                      </a:lnTo>
                      <a:lnTo>
                        <a:pt x="417100" y="692753"/>
                      </a:lnTo>
                      <a:cubicBezTo>
                        <a:pt x="440055" y="700373"/>
                        <a:pt x="464249" y="705231"/>
                        <a:pt x="489204" y="707136"/>
                      </a:cubicBezTo>
                      <a:cubicBezTo>
                        <a:pt x="489585" y="707136"/>
                        <a:pt x="489966" y="707231"/>
                        <a:pt x="490252" y="707231"/>
                      </a:cubicBezTo>
                      <a:cubicBezTo>
                        <a:pt x="497491" y="707708"/>
                        <a:pt x="504825" y="708088"/>
                        <a:pt x="512159" y="708088"/>
                      </a:cubicBezTo>
                      <a:cubicBezTo>
                        <a:pt x="546926" y="708184"/>
                        <a:pt x="580263" y="702183"/>
                        <a:pt x="611410" y="691325"/>
                      </a:cubicBezTo>
                      <a:close/>
                      <a:moveTo>
                        <a:pt x="989933" y="1114425"/>
                      </a:moveTo>
                      <a:lnTo>
                        <a:pt x="19050" y="1114425"/>
                      </a:lnTo>
                      <a:lnTo>
                        <a:pt x="19050" y="1064133"/>
                      </a:lnTo>
                      <a:cubicBezTo>
                        <a:pt x="19050" y="899922"/>
                        <a:pt x="152591" y="766382"/>
                        <a:pt x="316801" y="766382"/>
                      </a:cubicBezTo>
                      <a:lnTo>
                        <a:pt x="398907" y="766382"/>
                      </a:lnTo>
                      <a:cubicBezTo>
                        <a:pt x="400622" y="780479"/>
                        <a:pt x="404908" y="793718"/>
                        <a:pt x="411194" y="805815"/>
                      </a:cubicBezTo>
                      <a:cubicBezTo>
                        <a:pt x="411385" y="806101"/>
                        <a:pt x="411480" y="806482"/>
                        <a:pt x="411671" y="806768"/>
                      </a:cubicBezTo>
                      <a:cubicBezTo>
                        <a:pt x="412433" y="808292"/>
                        <a:pt x="413385" y="809720"/>
                        <a:pt x="414242" y="811149"/>
                      </a:cubicBezTo>
                      <a:cubicBezTo>
                        <a:pt x="415290" y="812863"/>
                        <a:pt x="416338" y="814673"/>
                        <a:pt x="417386" y="816388"/>
                      </a:cubicBezTo>
                      <a:cubicBezTo>
                        <a:pt x="418052" y="817340"/>
                        <a:pt x="418719" y="818198"/>
                        <a:pt x="419386" y="819150"/>
                      </a:cubicBezTo>
                      <a:cubicBezTo>
                        <a:pt x="420910" y="821246"/>
                        <a:pt x="422434" y="823341"/>
                        <a:pt x="424053" y="825341"/>
                      </a:cubicBezTo>
                      <a:cubicBezTo>
                        <a:pt x="424625" y="826008"/>
                        <a:pt x="425196" y="826675"/>
                        <a:pt x="425768" y="827342"/>
                      </a:cubicBezTo>
                      <a:cubicBezTo>
                        <a:pt x="427577" y="829532"/>
                        <a:pt x="429482" y="831628"/>
                        <a:pt x="431483" y="833628"/>
                      </a:cubicBezTo>
                      <a:cubicBezTo>
                        <a:pt x="432054" y="834200"/>
                        <a:pt x="432530" y="834676"/>
                        <a:pt x="433102" y="835247"/>
                      </a:cubicBezTo>
                      <a:cubicBezTo>
                        <a:pt x="435197" y="837248"/>
                        <a:pt x="437388" y="839248"/>
                        <a:pt x="439579" y="841153"/>
                      </a:cubicBezTo>
                      <a:cubicBezTo>
                        <a:pt x="440150" y="841629"/>
                        <a:pt x="440722" y="842105"/>
                        <a:pt x="441293" y="842486"/>
                      </a:cubicBezTo>
                      <a:cubicBezTo>
                        <a:pt x="443579" y="844296"/>
                        <a:pt x="445961" y="846106"/>
                        <a:pt x="448342" y="847725"/>
                      </a:cubicBezTo>
                      <a:cubicBezTo>
                        <a:pt x="449009" y="848201"/>
                        <a:pt x="449580" y="848582"/>
                        <a:pt x="450247" y="848963"/>
                      </a:cubicBezTo>
                      <a:cubicBezTo>
                        <a:pt x="452628" y="850583"/>
                        <a:pt x="455105" y="852011"/>
                        <a:pt x="457676" y="853440"/>
                      </a:cubicBezTo>
                      <a:cubicBezTo>
                        <a:pt x="458438" y="853821"/>
                        <a:pt x="459105" y="854297"/>
                        <a:pt x="459867" y="854678"/>
                      </a:cubicBezTo>
                      <a:cubicBezTo>
                        <a:pt x="462344" y="856012"/>
                        <a:pt x="464820" y="857155"/>
                        <a:pt x="467392" y="858298"/>
                      </a:cubicBezTo>
                      <a:cubicBezTo>
                        <a:pt x="468249" y="858679"/>
                        <a:pt x="469106" y="859060"/>
                        <a:pt x="469964" y="859441"/>
                      </a:cubicBezTo>
                      <a:cubicBezTo>
                        <a:pt x="472440" y="860488"/>
                        <a:pt x="475012" y="861346"/>
                        <a:pt x="477584" y="862203"/>
                      </a:cubicBezTo>
                      <a:cubicBezTo>
                        <a:pt x="478536" y="862489"/>
                        <a:pt x="479489" y="862870"/>
                        <a:pt x="480536" y="863156"/>
                      </a:cubicBezTo>
                      <a:cubicBezTo>
                        <a:pt x="483108" y="863918"/>
                        <a:pt x="485680" y="864584"/>
                        <a:pt x="488251" y="865156"/>
                      </a:cubicBezTo>
                      <a:cubicBezTo>
                        <a:pt x="489299" y="865442"/>
                        <a:pt x="490347" y="865727"/>
                        <a:pt x="491490" y="865918"/>
                      </a:cubicBezTo>
                      <a:cubicBezTo>
                        <a:pt x="494157" y="866489"/>
                        <a:pt x="496919" y="866775"/>
                        <a:pt x="499682" y="867156"/>
                      </a:cubicBezTo>
                      <a:cubicBezTo>
                        <a:pt x="500729" y="867251"/>
                        <a:pt x="501777" y="867442"/>
                        <a:pt x="502825" y="867632"/>
                      </a:cubicBezTo>
                      <a:cubicBezTo>
                        <a:pt x="506635" y="868013"/>
                        <a:pt x="510445" y="868204"/>
                        <a:pt x="514350" y="868204"/>
                      </a:cubicBezTo>
                      <a:cubicBezTo>
                        <a:pt x="518255" y="868204"/>
                        <a:pt x="522065" y="868013"/>
                        <a:pt x="525875" y="867632"/>
                      </a:cubicBezTo>
                      <a:cubicBezTo>
                        <a:pt x="526923" y="867537"/>
                        <a:pt x="527971" y="867347"/>
                        <a:pt x="529019" y="867156"/>
                      </a:cubicBezTo>
                      <a:cubicBezTo>
                        <a:pt x="531781" y="866775"/>
                        <a:pt x="534448" y="866394"/>
                        <a:pt x="537210" y="865918"/>
                      </a:cubicBezTo>
                      <a:cubicBezTo>
                        <a:pt x="538258" y="865727"/>
                        <a:pt x="539306" y="865442"/>
                        <a:pt x="540449" y="865156"/>
                      </a:cubicBezTo>
                      <a:cubicBezTo>
                        <a:pt x="543020" y="864584"/>
                        <a:pt x="545687" y="863918"/>
                        <a:pt x="548164" y="863156"/>
                      </a:cubicBezTo>
                      <a:cubicBezTo>
                        <a:pt x="549116" y="862870"/>
                        <a:pt x="550069" y="862489"/>
                        <a:pt x="551117" y="862203"/>
                      </a:cubicBezTo>
                      <a:cubicBezTo>
                        <a:pt x="553688" y="861346"/>
                        <a:pt x="556260" y="860393"/>
                        <a:pt x="558737" y="859441"/>
                      </a:cubicBezTo>
                      <a:cubicBezTo>
                        <a:pt x="559594" y="859060"/>
                        <a:pt x="560451" y="858679"/>
                        <a:pt x="561308" y="858298"/>
                      </a:cubicBezTo>
                      <a:cubicBezTo>
                        <a:pt x="563880" y="857155"/>
                        <a:pt x="566452" y="855917"/>
                        <a:pt x="568833" y="854678"/>
                      </a:cubicBezTo>
                      <a:cubicBezTo>
                        <a:pt x="569595" y="854297"/>
                        <a:pt x="570262" y="853916"/>
                        <a:pt x="571024" y="853440"/>
                      </a:cubicBezTo>
                      <a:cubicBezTo>
                        <a:pt x="573596" y="852011"/>
                        <a:pt x="575977" y="850487"/>
                        <a:pt x="578453" y="848963"/>
                      </a:cubicBezTo>
                      <a:cubicBezTo>
                        <a:pt x="579120" y="848582"/>
                        <a:pt x="579692" y="848106"/>
                        <a:pt x="580358" y="847725"/>
                      </a:cubicBezTo>
                      <a:cubicBezTo>
                        <a:pt x="582740" y="846011"/>
                        <a:pt x="585121" y="844296"/>
                        <a:pt x="587407" y="842486"/>
                      </a:cubicBezTo>
                      <a:cubicBezTo>
                        <a:pt x="587978" y="842010"/>
                        <a:pt x="588550" y="841629"/>
                        <a:pt x="589121" y="841153"/>
                      </a:cubicBezTo>
                      <a:cubicBezTo>
                        <a:pt x="591407" y="839248"/>
                        <a:pt x="593503" y="837343"/>
                        <a:pt x="595598" y="835247"/>
                      </a:cubicBezTo>
                      <a:cubicBezTo>
                        <a:pt x="596170" y="834676"/>
                        <a:pt x="596646" y="834200"/>
                        <a:pt x="597218" y="833628"/>
                      </a:cubicBezTo>
                      <a:cubicBezTo>
                        <a:pt x="599218" y="831628"/>
                        <a:pt x="601123" y="829532"/>
                        <a:pt x="602933" y="827342"/>
                      </a:cubicBezTo>
                      <a:cubicBezTo>
                        <a:pt x="603504" y="826675"/>
                        <a:pt x="604076" y="826008"/>
                        <a:pt x="604647" y="825341"/>
                      </a:cubicBezTo>
                      <a:cubicBezTo>
                        <a:pt x="606266" y="823341"/>
                        <a:pt x="607790" y="821246"/>
                        <a:pt x="609314" y="819150"/>
                      </a:cubicBezTo>
                      <a:cubicBezTo>
                        <a:pt x="609981" y="818198"/>
                        <a:pt x="610648" y="817340"/>
                        <a:pt x="611315" y="816388"/>
                      </a:cubicBezTo>
                      <a:cubicBezTo>
                        <a:pt x="612458" y="814673"/>
                        <a:pt x="613410" y="812959"/>
                        <a:pt x="614458" y="811149"/>
                      </a:cubicBezTo>
                      <a:cubicBezTo>
                        <a:pt x="615315" y="809720"/>
                        <a:pt x="616268" y="808292"/>
                        <a:pt x="617030" y="806768"/>
                      </a:cubicBezTo>
                      <a:cubicBezTo>
                        <a:pt x="617220" y="806482"/>
                        <a:pt x="617315" y="806101"/>
                        <a:pt x="617506" y="805815"/>
                      </a:cubicBezTo>
                      <a:cubicBezTo>
                        <a:pt x="623792" y="793718"/>
                        <a:pt x="628079" y="780479"/>
                        <a:pt x="629793" y="766382"/>
                      </a:cubicBezTo>
                      <a:lnTo>
                        <a:pt x="692468" y="766382"/>
                      </a:lnTo>
                      <a:cubicBezTo>
                        <a:pt x="856679" y="766382"/>
                        <a:pt x="990219" y="899922"/>
                        <a:pt x="990219" y="1064133"/>
                      </a:cubicBezTo>
                      <a:lnTo>
                        <a:pt x="990219" y="1114425"/>
                      </a:ln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grpSp>
              <p:nvGrpSpPr>
                <p:cNvPr id="219" name="Grafik 4">
                  <a:extLst>
                    <a:ext uri="{FF2B5EF4-FFF2-40B4-BE49-F238E27FC236}">
                      <a16:creationId xmlns:a16="http://schemas.microsoft.com/office/drawing/2014/main" id="{76289270-C05B-45EE-84AF-4240278CEAC9}"/>
                    </a:ext>
                  </a:extLst>
                </p:cNvPr>
                <p:cNvGrpSpPr/>
                <p:nvPr/>
              </p:nvGrpSpPr>
              <p:grpSpPr bwMode="gray">
                <a:xfrm>
                  <a:off x="8941564" y="2740334"/>
                  <a:ext cx="572174" cy="166687"/>
                  <a:chOff x="8941564" y="2740334"/>
                  <a:chExt cx="572174" cy="166687"/>
                </a:xfrm>
                <a:grpFill/>
              </p:grpSpPr>
              <p:sp>
                <p:nvSpPr>
                  <p:cNvPr id="220" name="Freihandform: Form 219">
                    <a:extLst>
                      <a:ext uri="{FF2B5EF4-FFF2-40B4-BE49-F238E27FC236}">
                        <a16:creationId xmlns:a16="http://schemas.microsoft.com/office/drawing/2014/main" id="{6116582C-3E9B-4B9E-86C7-94E7D6F6B78C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045767" y="2740334"/>
                    <a:ext cx="166687" cy="166687"/>
                  </a:xfrm>
                  <a:custGeom>
                    <a:avLst/>
                    <a:gdLst>
                      <a:gd name="connsiteX0" fmla="*/ 83344 w 166687"/>
                      <a:gd name="connsiteY0" fmla="*/ 166688 h 166687"/>
                      <a:gd name="connsiteX1" fmla="*/ 0 w 166687"/>
                      <a:gd name="connsiteY1" fmla="*/ 83344 h 166687"/>
                      <a:gd name="connsiteX2" fmla="*/ 83344 w 166687"/>
                      <a:gd name="connsiteY2" fmla="*/ 0 h 166687"/>
                      <a:gd name="connsiteX3" fmla="*/ 166688 w 166687"/>
                      <a:gd name="connsiteY3" fmla="*/ 83344 h 166687"/>
                      <a:gd name="connsiteX4" fmla="*/ 83344 w 166687"/>
                      <a:gd name="connsiteY4" fmla="*/ 166688 h 166687"/>
                      <a:gd name="connsiteX5" fmla="*/ 83344 w 166687"/>
                      <a:gd name="connsiteY5" fmla="*/ 19145 h 166687"/>
                      <a:gd name="connsiteX6" fmla="*/ 19050 w 166687"/>
                      <a:gd name="connsiteY6" fmla="*/ 83439 h 166687"/>
                      <a:gd name="connsiteX7" fmla="*/ 83344 w 166687"/>
                      <a:gd name="connsiteY7" fmla="*/ 147733 h 166687"/>
                      <a:gd name="connsiteX8" fmla="*/ 147638 w 166687"/>
                      <a:gd name="connsiteY8" fmla="*/ 83439 h 166687"/>
                      <a:gd name="connsiteX9" fmla="*/ 83344 w 166687"/>
                      <a:gd name="connsiteY9" fmla="*/ 19145 h 166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6687" h="166687">
                        <a:moveTo>
                          <a:pt x="83344" y="166688"/>
                        </a:moveTo>
                        <a:cubicBezTo>
                          <a:pt x="37433" y="166688"/>
                          <a:pt x="0" y="129350"/>
                          <a:pt x="0" y="83344"/>
                        </a:cubicBezTo>
                        <a:cubicBezTo>
                          <a:pt x="0" y="37433"/>
                          <a:pt x="37338" y="0"/>
                          <a:pt x="83344" y="0"/>
                        </a:cubicBezTo>
                        <a:cubicBezTo>
                          <a:pt x="129350" y="0"/>
                          <a:pt x="166688" y="37338"/>
                          <a:pt x="166688" y="83344"/>
                        </a:cubicBezTo>
                        <a:cubicBezTo>
                          <a:pt x="166592" y="129254"/>
                          <a:pt x="129254" y="166688"/>
                          <a:pt x="83344" y="166688"/>
                        </a:cubicBezTo>
                        <a:close/>
                        <a:moveTo>
                          <a:pt x="83344" y="19145"/>
                        </a:moveTo>
                        <a:cubicBezTo>
                          <a:pt x="47911" y="19145"/>
                          <a:pt x="19050" y="48006"/>
                          <a:pt x="19050" y="83439"/>
                        </a:cubicBezTo>
                        <a:cubicBezTo>
                          <a:pt x="19050" y="118872"/>
                          <a:pt x="47911" y="147733"/>
                          <a:pt x="83344" y="147733"/>
                        </a:cubicBezTo>
                        <a:cubicBezTo>
                          <a:pt x="118777" y="147733"/>
                          <a:pt x="147638" y="118872"/>
                          <a:pt x="147638" y="83439"/>
                        </a:cubicBezTo>
                        <a:cubicBezTo>
                          <a:pt x="147638" y="48006"/>
                          <a:pt x="118777" y="19145"/>
                          <a:pt x="83344" y="19145"/>
                        </a:cubicBezTo>
                        <a:close/>
                      </a:path>
                    </a:pathLst>
                  </a:custGeom>
                  <a:grpFill/>
                  <a:ln w="0" cap="flat">
                    <a:noFill/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221" name="Freihandform: Form 220">
                    <a:extLst>
                      <a:ext uri="{FF2B5EF4-FFF2-40B4-BE49-F238E27FC236}">
                        <a16:creationId xmlns:a16="http://schemas.microsoft.com/office/drawing/2014/main" id="{52E8035D-9AEE-4E56-827B-53DC5DD0B205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242458" y="2740334"/>
                    <a:ext cx="166687" cy="166687"/>
                  </a:xfrm>
                  <a:custGeom>
                    <a:avLst/>
                    <a:gdLst>
                      <a:gd name="connsiteX0" fmla="*/ 83344 w 166687"/>
                      <a:gd name="connsiteY0" fmla="*/ 166688 h 166687"/>
                      <a:gd name="connsiteX1" fmla="*/ 0 w 166687"/>
                      <a:gd name="connsiteY1" fmla="*/ 83344 h 166687"/>
                      <a:gd name="connsiteX2" fmla="*/ 83344 w 166687"/>
                      <a:gd name="connsiteY2" fmla="*/ 0 h 166687"/>
                      <a:gd name="connsiteX3" fmla="*/ 166687 w 166687"/>
                      <a:gd name="connsiteY3" fmla="*/ 83344 h 166687"/>
                      <a:gd name="connsiteX4" fmla="*/ 83344 w 166687"/>
                      <a:gd name="connsiteY4" fmla="*/ 166688 h 166687"/>
                      <a:gd name="connsiteX5" fmla="*/ 83344 w 166687"/>
                      <a:gd name="connsiteY5" fmla="*/ 19145 h 166687"/>
                      <a:gd name="connsiteX6" fmla="*/ 19050 w 166687"/>
                      <a:gd name="connsiteY6" fmla="*/ 83439 h 166687"/>
                      <a:gd name="connsiteX7" fmla="*/ 83344 w 166687"/>
                      <a:gd name="connsiteY7" fmla="*/ 147733 h 166687"/>
                      <a:gd name="connsiteX8" fmla="*/ 147637 w 166687"/>
                      <a:gd name="connsiteY8" fmla="*/ 83439 h 166687"/>
                      <a:gd name="connsiteX9" fmla="*/ 83344 w 166687"/>
                      <a:gd name="connsiteY9" fmla="*/ 19145 h 166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6687" h="166687">
                        <a:moveTo>
                          <a:pt x="83344" y="166688"/>
                        </a:moveTo>
                        <a:cubicBezTo>
                          <a:pt x="37433" y="166688"/>
                          <a:pt x="0" y="129350"/>
                          <a:pt x="0" y="83344"/>
                        </a:cubicBezTo>
                        <a:cubicBezTo>
                          <a:pt x="0" y="37433"/>
                          <a:pt x="37338" y="0"/>
                          <a:pt x="83344" y="0"/>
                        </a:cubicBezTo>
                        <a:cubicBezTo>
                          <a:pt x="129349" y="0"/>
                          <a:pt x="166687" y="37338"/>
                          <a:pt x="166687" y="83344"/>
                        </a:cubicBezTo>
                        <a:cubicBezTo>
                          <a:pt x="166687" y="129254"/>
                          <a:pt x="129349" y="166688"/>
                          <a:pt x="83344" y="166688"/>
                        </a:cubicBezTo>
                        <a:close/>
                        <a:moveTo>
                          <a:pt x="83344" y="19145"/>
                        </a:moveTo>
                        <a:cubicBezTo>
                          <a:pt x="47911" y="19145"/>
                          <a:pt x="19050" y="48006"/>
                          <a:pt x="19050" y="83439"/>
                        </a:cubicBezTo>
                        <a:cubicBezTo>
                          <a:pt x="19050" y="118872"/>
                          <a:pt x="47911" y="147733"/>
                          <a:pt x="83344" y="147733"/>
                        </a:cubicBezTo>
                        <a:cubicBezTo>
                          <a:pt x="118777" y="147733"/>
                          <a:pt x="147637" y="118872"/>
                          <a:pt x="147637" y="83439"/>
                        </a:cubicBezTo>
                        <a:cubicBezTo>
                          <a:pt x="147637" y="48006"/>
                          <a:pt x="118777" y="19145"/>
                          <a:pt x="83344" y="19145"/>
                        </a:cubicBezTo>
                        <a:close/>
                      </a:path>
                    </a:pathLst>
                  </a:custGeom>
                  <a:grpFill/>
                  <a:ln w="0" cap="flat">
                    <a:noFill/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222" name="Freihandform: Form 221">
                    <a:extLst>
                      <a:ext uri="{FF2B5EF4-FFF2-40B4-BE49-F238E27FC236}">
                        <a16:creationId xmlns:a16="http://schemas.microsoft.com/office/drawing/2014/main" id="{3E4B6F7A-F725-4DE5-879C-33C2DBD6AE5C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202834" y="2814153"/>
                    <a:ext cx="49149" cy="19050"/>
                  </a:xfrm>
                  <a:custGeom>
                    <a:avLst/>
                    <a:gdLst>
                      <a:gd name="connsiteX0" fmla="*/ 0 w 49149"/>
                      <a:gd name="connsiteY0" fmla="*/ 0 h 19050"/>
                      <a:gd name="connsiteX1" fmla="*/ 49149 w 49149"/>
                      <a:gd name="connsiteY1" fmla="*/ 0 h 19050"/>
                      <a:gd name="connsiteX2" fmla="*/ 49149 w 49149"/>
                      <a:gd name="connsiteY2" fmla="*/ 19050 h 19050"/>
                      <a:gd name="connsiteX3" fmla="*/ 0 w 49149"/>
                      <a:gd name="connsiteY3" fmla="*/ 19050 h 1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9149" h="19050">
                        <a:moveTo>
                          <a:pt x="0" y="0"/>
                        </a:moveTo>
                        <a:lnTo>
                          <a:pt x="49149" y="0"/>
                        </a:lnTo>
                        <a:lnTo>
                          <a:pt x="49149" y="19050"/>
                        </a:lnTo>
                        <a:lnTo>
                          <a:pt x="0" y="19050"/>
                        </a:lnTo>
                        <a:close/>
                      </a:path>
                    </a:pathLst>
                  </a:custGeom>
                  <a:grpFill/>
                  <a:ln w="0" cap="flat">
                    <a:noFill/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223" name="Freihandform: Form 222">
                    <a:extLst>
                      <a:ext uri="{FF2B5EF4-FFF2-40B4-BE49-F238E27FC236}">
                        <a16:creationId xmlns:a16="http://schemas.microsoft.com/office/drawing/2014/main" id="{1BDD8FDD-E9B9-4BA8-94E2-052C5F4EFCEA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396987" y="2765446"/>
                    <a:ext cx="116751" cy="55340"/>
                  </a:xfrm>
                  <a:custGeom>
                    <a:avLst/>
                    <a:gdLst>
                      <a:gd name="connsiteX0" fmla="*/ 0 w 116751"/>
                      <a:gd name="connsiteY0" fmla="*/ 37287 h 55340"/>
                      <a:gd name="connsiteX1" fmla="*/ 110669 w 116751"/>
                      <a:gd name="connsiteY1" fmla="*/ 0 h 55340"/>
                      <a:gd name="connsiteX2" fmla="*/ 116752 w 116751"/>
                      <a:gd name="connsiteY2" fmla="*/ 18054 h 55340"/>
                      <a:gd name="connsiteX3" fmla="*/ 6083 w 116751"/>
                      <a:gd name="connsiteY3" fmla="*/ 55340 h 553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6751" h="55340">
                        <a:moveTo>
                          <a:pt x="0" y="37287"/>
                        </a:moveTo>
                        <a:lnTo>
                          <a:pt x="110669" y="0"/>
                        </a:lnTo>
                        <a:lnTo>
                          <a:pt x="116752" y="18054"/>
                        </a:lnTo>
                        <a:lnTo>
                          <a:pt x="6083" y="55340"/>
                        </a:lnTo>
                        <a:close/>
                      </a:path>
                    </a:pathLst>
                  </a:custGeom>
                  <a:grpFill/>
                  <a:ln w="0" cap="flat">
                    <a:noFill/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224" name="Freihandform: Form 223">
                    <a:extLst>
                      <a:ext uri="{FF2B5EF4-FFF2-40B4-BE49-F238E27FC236}">
                        <a16:creationId xmlns:a16="http://schemas.microsoft.com/office/drawing/2014/main" id="{01ECDCC8-0977-410F-BF9E-7A7452B0B576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8941564" y="2765470"/>
                    <a:ext cx="116751" cy="55340"/>
                  </a:xfrm>
                  <a:custGeom>
                    <a:avLst/>
                    <a:gdLst>
                      <a:gd name="connsiteX0" fmla="*/ 0 w 116751"/>
                      <a:gd name="connsiteY0" fmla="*/ 18054 h 55340"/>
                      <a:gd name="connsiteX1" fmla="*/ 6083 w 116751"/>
                      <a:gd name="connsiteY1" fmla="*/ 0 h 55340"/>
                      <a:gd name="connsiteX2" fmla="*/ 116752 w 116751"/>
                      <a:gd name="connsiteY2" fmla="*/ 37287 h 55340"/>
                      <a:gd name="connsiteX3" fmla="*/ 110669 w 116751"/>
                      <a:gd name="connsiteY3" fmla="*/ 55340 h 553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6751" h="55340">
                        <a:moveTo>
                          <a:pt x="0" y="18054"/>
                        </a:moveTo>
                        <a:lnTo>
                          <a:pt x="6083" y="0"/>
                        </a:lnTo>
                        <a:lnTo>
                          <a:pt x="116752" y="37287"/>
                        </a:lnTo>
                        <a:lnTo>
                          <a:pt x="110669" y="55340"/>
                        </a:lnTo>
                        <a:close/>
                      </a:path>
                    </a:pathLst>
                  </a:custGeom>
                  <a:grpFill/>
                  <a:ln w="0" cap="flat">
                    <a:noFill/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</p:grpSp>
          </p:grpSp>
          <p:grpSp>
            <p:nvGrpSpPr>
              <p:cNvPr id="215" name="Gruppieren 214">
                <a:extLst>
                  <a:ext uri="{FF2B5EF4-FFF2-40B4-BE49-F238E27FC236}">
                    <a16:creationId xmlns:a16="http://schemas.microsoft.com/office/drawing/2014/main" id="{4765288F-AE54-4041-9148-9EEAD19B88DE}"/>
                  </a:ext>
                </a:extLst>
              </p:cNvPr>
              <p:cNvGrpSpPr/>
              <p:nvPr/>
            </p:nvGrpSpPr>
            <p:grpSpPr bwMode="gray">
              <a:xfrm>
                <a:off x="8963519" y="3288431"/>
                <a:ext cx="520065" cy="344423"/>
                <a:chOff x="8962528" y="3265571"/>
                <a:chExt cx="520065" cy="344423"/>
              </a:xfrm>
              <a:grpFill/>
            </p:grpSpPr>
            <p:sp>
              <p:nvSpPr>
                <p:cNvPr id="216" name="Freihandform: Form 215">
                  <a:extLst>
                    <a:ext uri="{FF2B5EF4-FFF2-40B4-BE49-F238E27FC236}">
                      <a16:creationId xmlns:a16="http://schemas.microsoft.com/office/drawing/2014/main" id="{F1FA5523-2941-4EF7-B84A-255EFAC9AB83}"/>
                    </a:ext>
                  </a:extLst>
                </p:cNvPr>
                <p:cNvSpPr/>
                <p:nvPr/>
              </p:nvSpPr>
              <p:spPr bwMode="gray">
                <a:xfrm>
                  <a:off x="8962528" y="3265571"/>
                  <a:ext cx="260032" cy="344423"/>
                </a:xfrm>
                <a:custGeom>
                  <a:avLst/>
                  <a:gdLst>
                    <a:gd name="connsiteX0" fmla="*/ 85344 w 260032"/>
                    <a:gd name="connsiteY0" fmla="*/ 30004 h 344423"/>
                    <a:gd name="connsiteX1" fmla="*/ 110680 w 260032"/>
                    <a:gd name="connsiteY1" fmla="*/ 81820 h 344423"/>
                    <a:gd name="connsiteX2" fmla="*/ 41910 w 260032"/>
                    <a:gd name="connsiteY2" fmla="*/ 65723 h 344423"/>
                    <a:gd name="connsiteX3" fmla="*/ 85344 w 260032"/>
                    <a:gd name="connsiteY3" fmla="*/ 30004 h 344423"/>
                    <a:gd name="connsiteX4" fmla="*/ 200501 w 260032"/>
                    <a:gd name="connsiteY4" fmla="*/ 265843 h 344423"/>
                    <a:gd name="connsiteX5" fmla="*/ 88297 w 260032"/>
                    <a:gd name="connsiteY5" fmla="*/ 165925 h 344423"/>
                    <a:gd name="connsiteX6" fmla="*/ 125730 w 260032"/>
                    <a:gd name="connsiteY6" fmla="*/ 112776 h 344423"/>
                    <a:gd name="connsiteX7" fmla="*/ 91821 w 260032"/>
                    <a:gd name="connsiteY7" fmla="*/ 0 h 344423"/>
                    <a:gd name="connsiteX8" fmla="*/ 0 w 260032"/>
                    <a:gd name="connsiteY8" fmla="*/ 75629 h 344423"/>
                    <a:gd name="connsiteX9" fmla="*/ 110395 w 260032"/>
                    <a:gd name="connsiteY9" fmla="*/ 101441 h 344423"/>
                    <a:gd name="connsiteX10" fmla="*/ 62865 w 260032"/>
                    <a:gd name="connsiteY10" fmla="*/ 168878 h 344423"/>
                    <a:gd name="connsiteX11" fmla="*/ 260033 w 260032"/>
                    <a:gd name="connsiteY11" fmla="*/ 344424 h 344423"/>
                    <a:gd name="connsiteX12" fmla="*/ 91821 w 260032"/>
                    <a:gd name="connsiteY12" fmla="*/ 0 h 344423"/>
                    <a:gd name="connsiteX13" fmla="*/ 91821 w 260032"/>
                    <a:gd name="connsiteY13" fmla="*/ 0 h 344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0032" h="344423">
                      <a:moveTo>
                        <a:pt x="85344" y="30004"/>
                      </a:moveTo>
                      <a:lnTo>
                        <a:pt x="110680" y="81820"/>
                      </a:lnTo>
                      <a:lnTo>
                        <a:pt x="41910" y="65723"/>
                      </a:lnTo>
                      <a:lnTo>
                        <a:pt x="85344" y="30004"/>
                      </a:lnTo>
                      <a:moveTo>
                        <a:pt x="200501" y="265843"/>
                      </a:moveTo>
                      <a:lnTo>
                        <a:pt x="88297" y="165925"/>
                      </a:lnTo>
                      <a:lnTo>
                        <a:pt x="125730" y="112776"/>
                      </a:lnTo>
                      <a:moveTo>
                        <a:pt x="91821" y="0"/>
                      </a:moveTo>
                      <a:lnTo>
                        <a:pt x="0" y="75629"/>
                      </a:lnTo>
                      <a:lnTo>
                        <a:pt x="110395" y="101441"/>
                      </a:lnTo>
                      <a:lnTo>
                        <a:pt x="62865" y="168878"/>
                      </a:lnTo>
                      <a:lnTo>
                        <a:pt x="260033" y="344424"/>
                      </a:lnTo>
                      <a:lnTo>
                        <a:pt x="91821" y="0"/>
                      </a:lnTo>
                      <a:lnTo>
                        <a:pt x="91821" y="0"/>
                      </a:ln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217" name="Freihandform: Form 216">
                  <a:extLst>
                    <a:ext uri="{FF2B5EF4-FFF2-40B4-BE49-F238E27FC236}">
                      <a16:creationId xmlns:a16="http://schemas.microsoft.com/office/drawing/2014/main" id="{82D6010B-E3F8-4A9A-856A-EBF4DB4C558A}"/>
                    </a:ext>
                  </a:extLst>
                </p:cNvPr>
                <p:cNvSpPr/>
                <p:nvPr/>
              </p:nvSpPr>
              <p:spPr bwMode="gray">
                <a:xfrm>
                  <a:off x="9222561" y="3265571"/>
                  <a:ext cx="260032" cy="344423"/>
                </a:xfrm>
                <a:custGeom>
                  <a:avLst/>
                  <a:gdLst>
                    <a:gd name="connsiteX0" fmla="*/ 174689 w 260032"/>
                    <a:gd name="connsiteY0" fmla="*/ 30004 h 344423"/>
                    <a:gd name="connsiteX1" fmla="*/ 218122 w 260032"/>
                    <a:gd name="connsiteY1" fmla="*/ 65818 h 344423"/>
                    <a:gd name="connsiteX2" fmla="*/ 149352 w 260032"/>
                    <a:gd name="connsiteY2" fmla="*/ 81915 h 344423"/>
                    <a:gd name="connsiteX3" fmla="*/ 174689 w 260032"/>
                    <a:gd name="connsiteY3" fmla="*/ 30004 h 344423"/>
                    <a:gd name="connsiteX4" fmla="*/ 134303 w 260032"/>
                    <a:gd name="connsiteY4" fmla="*/ 112776 h 344423"/>
                    <a:gd name="connsiteX5" fmla="*/ 171736 w 260032"/>
                    <a:gd name="connsiteY5" fmla="*/ 165925 h 344423"/>
                    <a:gd name="connsiteX6" fmla="*/ 59531 w 260032"/>
                    <a:gd name="connsiteY6" fmla="*/ 265843 h 344423"/>
                    <a:gd name="connsiteX7" fmla="*/ 134303 w 260032"/>
                    <a:gd name="connsiteY7" fmla="*/ 112776 h 344423"/>
                    <a:gd name="connsiteX8" fmla="*/ 168212 w 260032"/>
                    <a:gd name="connsiteY8" fmla="*/ 0 h 344423"/>
                    <a:gd name="connsiteX9" fmla="*/ 0 w 260032"/>
                    <a:gd name="connsiteY9" fmla="*/ 344424 h 344423"/>
                    <a:gd name="connsiteX10" fmla="*/ 197168 w 260032"/>
                    <a:gd name="connsiteY10" fmla="*/ 168878 h 344423"/>
                    <a:gd name="connsiteX11" fmla="*/ 149638 w 260032"/>
                    <a:gd name="connsiteY11" fmla="*/ 101441 h 344423"/>
                    <a:gd name="connsiteX12" fmla="*/ 260033 w 260032"/>
                    <a:gd name="connsiteY12" fmla="*/ 75629 h 344423"/>
                    <a:gd name="connsiteX13" fmla="*/ 168212 w 260032"/>
                    <a:gd name="connsiteY13" fmla="*/ 0 h 344423"/>
                    <a:gd name="connsiteX14" fmla="*/ 168212 w 260032"/>
                    <a:gd name="connsiteY14" fmla="*/ 0 h 344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60032" h="344423">
                      <a:moveTo>
                        <a:pt x="174689" y="30004"/>
                      </a:moveTo>
                      <a:lnTo>
                        <a:pt x="218122" y="65818"/>
                      </a:lnTo>
                      <a:lnTo>
                        <a:pt x="149352" y="81915"/>
                      </a:lnTo>
                      <a:lnTo>
                        <a:pt x="174689" y="30004"/>
                      </a:lnTo>
                      <a:moveTo>
                        <a:pt x="134303" y="112776"/>
                      </a:moveTo>
                      <a:lnTo>
                        <a:pt x="171736" y="165925"/>
                      </a:lnTo>
                      <a:lnTo>
                        <a:pt x="59531" y="265843"/>
                      </a:lnTo>
                      <a:lnTo>
                        <a:pt x="134303" y="112776"/>
                      </a:lnTo>
                      <a:moveTo>
                        <a:pt x="168212" y="0"/>
                      </a:moveTo>
                      <a:lnTo>
                        <a:pt x="0" y="344424"/>
                      </a:lnTo>
                      <a:lnTo>
                        <a:pt x="197168" y="168878"/>
                      </a:lnTo>
                      <a:lnTo>
                        <a:pt x="149638" y="101441"/>
                      </a:lnTo>
                      <a:lnTo>
                        <a:pt x="260033" y="75629"/>
                      </a:lnTo>
                      <a:lnTo>
                        <a:pt x="168212" y="0"/>
                      </a:lnTo>
                      <a:lnTo>
                        <a:pt x="168212" y="0"/>
                      </a:ln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</p:grpSp>
        <p:grpSp>
          <p:nvGrpSpPr>
            <p:cNvPr id="285" name="Gruppieren 284">
              <a:extLst>
                <a:ext uri="{FF2B5EF4-FFF2-40B4-BE49-F238E27FC236}">
                  <a16:creationId xmlns:a16="http://schemas.microsoft.com/office/drawing/2014/main" id="{84BC2099-F6C8-4615-BEC2-E8003D5DADDF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505678" y="4761926"/>
              <a:ext cx="224588" cy="252000"/>
              <a:chOff x="8399631" y="2496309"/>
              <a:chExt cx="648096" cy="727200"/>
            </a:xfrm>
          </p:grpSpPr>
          <p:grpSp>
            <p:nvGrpSpPr>
              <p:cNvPr id="286" name="Gruppieren 285">
                <a:extLst>
                  <a:ext uri="{FF2B5EF4-FFF2-40B4-BE49-F238E27FC236}">
                    <a16:creationId xmlns:a16="http://schemas.microsoft.com/office/drawing/2014/main" id="{4C951A46-80FC-4297-818B-132FA3DB26A1}"/>
                  </a:ext>
                </a:extLst>
              </p:cNvPr>
              <p:cNvGrpSpPr/>
              <p:nvPr/>
            </p:nvGrpSpPr>
            <p:grpSpPr bwMode="gray">
              <a:xfrm>
                <a:off x="8556839" y="2989890"/>
                <a:ext cx="333680" cy="220986"/>
                <a:chOff x="8962528" y="3265571"/>
                <a:chExt cx="520065" cy="344423"/>
              </a:xfrm>
            </p:grpSpPr>
            <p:sp>
              <p:nvSpPr>
                <p:cNvPr id="291" name="Freihandform: Form 290">
                  <a:extLst>
                    <a:ext uri="{FF2B5EF4-FFF2-40B4-BE49-F238E27FC236}">
                      <a16:creationId xmlns:a16="http://schemas.microsoft.com/office/drawing/2014/main" id="{4D424F70-1FCE-430C-91F8-FED8BD266B21}"/>
                    </a:ext>
                  </a:extLst>
                </p:cNvPr>
                <p:cNvSpPr/>
                <p:nvPr/>
              </p:nvSpPr>
              <p:spPr bwMode="gray">
                <a:xfrm>
                  <a:off x="8962528" y="3265571"/>
                  <a:ext cx="260032" cy="344423"/>
                </a:xfrm>
                <a:custGeom>
                  <a:avLst/>
                  <a:gdLst>
                    <a:gd name="connsiteX0" fmla="*/ 85344 w 260032"/>
                    <a:gd name="connsiteY0" fmla="*/ 30004 h 344423"/>
                    <a:gd name="connsiteX1" fmla="*/ 110680 w 260032"/>
                    <a:gd name="connsiteY1" fmla="*/ 81820 h 344423"/>
                    <a:gd name="connsiteX2" fmla="*/ 41910 w 260032"/>
                    <a:gd name="connsiteY2" fmla="*/ 65723 h 344423"/>
                    <a:gd name="connsiteX3" fmla="*/ 85344 w 260032"/>
                    <a:gd name="connsiteY3" fmla="*/ 30004 h 344423"/>
                    <a:gd name="connsiteX4" fmla="*/ 200501 w 260032"/>
                    <a:gd name="connsiteY4" fmla="*/ 265843 h 344423"/>
                    <a:gd name="connsiteX5" fmla="*/ 88297 w 260032"/>
                    <a:gd name="connsiteY5" fmla="*/ 165925 h 344423"/>
                    <a:gd name="connsiteX6" fmla="*/ 125730 w 260032"/>
                    <a:gd name="connsiteY6" fmla="*/ 112776 h 344423"/>
                    <a:gd name="connsiteX7" fmla="*/ 91821 w 260032"/>
                    <a:gd name="connsiteY7" fmla="*/ 0 h 344423"/>
                    <a:gd name="connsiteX8" fmla="*/ 0 w 260032"/>
                    <a:gd name="connsiteY8" fmla="*/ 75629 h 344423"/>
                    <a:gd name="connsiteX9" fmla="*/ 110395 w 260032"/>
                    <a:gd name="connsiteY9" fmla="*/ 101441 h 344423"/>
                    <a:gd name="connsiteX10" fmla="*/ 62865 w 260032"/>
                    <a:gd name="connsiteY10" fmla="*/ 168878 h 344423"/>
                    <a:gd name="connsiteX11" fmla="*/ 260033 w 260032"/>
                    <a:gd name="connsiteY11" fmla="*/ 344424 h 344423"/>
                    <a:gd name="connsiteX12" fmla="*/ 91821 w 260032"/>
                    <a:gd name="connsiteY12" fmla="*/ 0 h 344423"/>
                    <a:gd name="connsiteX13" fmla="*/ 91821 w 260032"/>
                    <a:gd name="connsiteY13" fmla="*/ 0 h 344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0032" h="344423">
                      <a:moveTo>
                        <a:pt x="85344" y="30004"/>
                      </a:moveTo>
                      <a:lnTo>
                        <a:pt x="110680" y="81820"/>
                      </a:lnTo>
                      <a:lnTo>
                        <a:pt x="41910" y="65723"/>
                      </a:lnTo>
                      <a:lnTo>
                        <a:pt x="85344" y="30004"/>
                      </a:lnTo>
                      <a:moveTo>
                        <a:pt x="200501" y="265843"/>
                      </a:moveTo>
                      <a:lnTo>
                        <a:pt x="88297" y="165925"/>
                      </a:lnTo>
                      <a:lnTo>
                        <a:pt x="125730" y="112776"/>
                      </a:lnTo>
                      <a:moveTo>
                        <a:pt x="91821" y="0"/>
                      </a:moveTo>
                      <a:lnTo>
                        <a:pt x="0" y="75629"/>
                      </a:lnTo>
                      <a:lnTo>
                        <a:pt x="110395" y="101441"/>
                      </a:lnTo>
                      <a:lnTo>
                        <a:pt x="62865" y="168878"/>
                      </a:lnTo>
                      <a:lnTo>
                        <a:pt x="260033" y="344424"/>
                      </a:lnTo>
                      <a:lnTo>
                        <a:pt x="91821" y="0"/>
                      </a:lnTo>
                      <a:lnTo>
                        <a:pt x="91821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  <p:sp>
              <p:nvSpPr>
                <p:cNvPr id="292" name="Freihandform: Form 291">
                  <a:extLst>
                    <a:ext uri="{FF2B5EF4-FFF2-40B4-BE49-F238E27FC236}">
                      <a16:creationId xmlns:a16="http://schemas.microsoft.com/office/drawing/2014/main" id="{437DF8F1-F7D5-4CBD-9C06-EADA23F6F100}"/>
                    </a:ext>
                  </a:extLst>
                </p:cNvPr>
                <p:cNvSpPr/>
                <p:nvPr/>
              </p:nvSpPr>
              <p:spPr bwMode="gray">
                <a:xfrm>
                  <a:off x="9222561" y="3265571"/>
                  <a:ext cx="260032" cy="344423"/>
                </a:xfrm>
                <a:custGeom>
                  <a:avLst/>
                  <a:gdLst>
                    <a:gd name="connsiteX0" fmla="*/ 174689 w 260032"/>
                    <a:gd name="connsiteY0" fmla="*/ 30004 h 344423"/>
                    <a:gd name="connsiteX1" fmla="*/ 218122 w 260032"/>
                    <a:gd name="connsiteY1" fmla="*/ 65818 h 344423"/>
                    <a:gd name="connsiteX2" fmla="*/ 149352 w 260032"/>
                    <a:gd name="connsiteY2" fmla="*/ 81915 h 344423"/>
                    <a:gd name="connsiteX3" fmla="*/ 174689 w 260032"/>
                    <a:gd name="connsiteY3" fmla="*/ 30004 h 344423"/>
                    <a:gd name="connsiteX4" fmla="*/ 134303 w 260032"/>
                    <a:gd name="connsiteY4" fmla="*/ 112776 h 344423"/>
                    <a:gd name="connsiteX5" fmla="*/ 171736 w 260032"/>
                    <a:gd name="connsiteY5" fmla="*/ 165925 h 344423"/>
                    <a:gd name="connsiteX6" fmla="*/ 59531 w 260032"/>
                    <a:gd name="connsiteY6" fmla="*/ 265843 h 344423"/>
                    <a:gd name="connsiteX7" fmla="*/ 134303 w 260032"/>
                    <a:gd name="connsiteY7" fmla="*/ 112776 h 344423"/>
                    <a:gd name="connsiteX8" fmla="*/ 168212 w 260032"/>
                    <a:gd name="connsiteY8" fmla="*/ 0 h 344423"/>
                    <a:gd name="connsiteX9" fmla="*/ 0 w 260032"/>
                    <a:gd name="connsiteY9" fmla="*/ 344424 h 344423"/>
                    <a:gd name="connsiteX10" fmla="*/ 197168 w 260032"/>
                    <a:gd name="connsiteY10" fmla="*/ 168878 h 344423"/>
                    <a:gd name="connsiteX11" fmla="*/ 149638 w 260032"/>
                    <a:gd name="connsiteY11" fmla="*/ 101441 h 344423"/>
                    <a:gd name="connsiteX12" fmla="*/ 260033 w 260032"/>
                    <a:gd name="connsiteY12" fmla="*/ 75629 h 344423"/>
                    <a:gd name="connsiteX13" fmla="*/ 168212 w 260032"/>
                    <a:gd name="connsiteY13" fmla="*/ 0 h 344423"/>
                    <a:gd name="connsiteX14" fmla="*/ 168212 w 260032"/>
                    <a:gd name="connsiteY14" fmla="*/ 0 h 344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60032" h="344423">
                      <a:moveTo>
                        <a:pt x="174689" y="30004"/>
                      </a:moveTo>
                      <a:lnTo>
                        <a:pt x="218122" y="65818"/>
                      </a:lnTo>
                      <a:lnTo>
                        <a:pt x="149352" y="81915"/>
                      </a:lnTo>
                      <a:lnTo>
                        <a:pt x="174689" y="30004"/>
                      </a:lnTo>
                      <a:moveTo>
                        <a:pt x="134303" y="112776"/>
                      </a:moveTo>
                      <a:lnTo>
                        <a:pt x="171736" y="165925"/>
                      </a:lnTo>
                      <a:lnTo>
                        <a:pt x="59531" y="265843"/>
                      </a:lnTo>
                      <a:lnTo>
                        <a:pt x="134303" y="112776"/>
                      </a:lnTo>
                      <a:moveTo>
                        <a:pt x="168212" y="0"/>
                      </a:moveTo>
                      <a:lnTo>
                        <a:pt x="0" y="344424"/>
                      </a:lnTo>
                      <a:lnTo>
                        <a:pt x="197168" y="168878"/>
                      </a:lnTo>
                      <a:lnTo>
                        <a:pt x="149638" y="101441"/>
                      </a:lnTo>
                      <a:lnTo>
                        <a:pt x="260033" y="75629"/>
                      </a:lnTo>
                      <a:lnTo>
                        <a:pt x="168212" y="0"/>
                      </a:lnTo>
                      <a:lnTo>
                        <a:pt x="16821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</p:grpSp>
          <p:sp>
            <p:nvSpPr>
              <p:cNvPr id="287" name="Freihandform: Form 286">
                <a:extLst>
                  <a:ext uri="{FF2B5EF4-FFF2-40B4-BE49-F238E27FC236}">
                    <a16:creationId xmlns:a16="http://schemas.microsoft.com/office/drawing/2014/main" id="{2B478C07-1B19-48E7-A79F-D711BBA1F61E}"/>
                  </a:ext>
                </a:extLst>
              </p:cNvPr>
              <p:cNvSpPr/>
              <p:nvPr/>
            </p:nvSpPr>
            <p:spPr bwMode="gray">
              <a:xfrm>
                <a:off x="8534719" y="2655816"/>
                <a:ext cx="386151" cy="117674"/>
              </a:xfrm>
              <a:custGeom>
                <a:avLst/>
                <a:gdLst>
                  <a:gd name="connsiteX0" fmla="*/ 535496 w 540734"/>
                  <a:gd name="connsiteY0" fmla="*/ 5143 h 164782"/>
                  <a:gd name="connsiteX1" fmla="*/ 475774 w 540734"/>
                  <a:gd name="connsiteY1" fmla="*/ 20383 h 164782"/>
                  <a:gd name="connsiteX2" fmla="*/ 470535 w 540734"/>
                  <a:gd name="connsiteY2" fmla="*/ 18383 h 164782"/>
                  <a:gd name="connsiteX3" fmla="*/ 386048 w 540734"/>
                  <a:gd name="connsiteY3" fmla="*/ 0 h 164782"/>
                  <a:gd name="connsiteX4" fmla="*/ 301562 w 540734"/>
                  <a:gd name="connsiteY4" fmla="*/ 18383 h 164782"/>
                  <a:gd name="connsiteX5" fmla="*/ 292132 w 540734"/>
                  <a:gd name="connsiteY5" fmla="*/ 22003 h 164782"/>
                  <a:gd name="connsiteX6" fmla="*/ 290227 w 540734"/>
                  <a:gd name="connsiteY6" fmla="*/ 31909 h 164782"/>
                  <a:gd name="connsiteX7" fmla="*/ 290132 w 540734"/>
                  <a:gd name="connsiteY7" fmla="*/ 32480 h 164782"/>
                  <a:gd name="connsiteX8" fmla="*/ 271558 w 540734"/>
                  <a:gd name="connsiteY8" fmla="*/ 29527 h 164782"/>
                  <a:gd name="connsiteX9" fmla="*/ 250698 w 540734"/>
                  <a:gd name="connsiteY9" fmla="*/ 33147 h 164782"/>
                  <a:gd name="connsiteX10" fmla="*/ 250508 w 540734"/>
                  <a:gd name="connsiteY10" fmla="*/ 31909 h 164782"/>
                  <a:gd name="connsiteX11" fmla="*/ 248602 w 540734"/>
                  <a:gd name="connsiteY11" fmla="*/ 22003 h 164782"/>
                  <a:gd name="connsiteX12" fmla="*/ 239173 w 540734"/>
                  <a:gd name="connsiteY12" fmla="*/ 18383 h 164782"/>
                  <a:gd name="connsiteX13" fmla="*/ 154686 w 540734"/>
                  <a:gd name="connsiteY13" fmla="*/ 0 h 164782"/>
                  <a:gd name="connsiteX14" fmla="*/ 70199 w 540734"/>
                  <a:gd name="connsiteY14" fmla="*/ 18383 h 164782"/>
                  <a:gd name="connsiteX15" fmla="*/ 64960 w 540734"/>
                  <a:gd name="connsiteY15" fmla="*/ 20383 h 164782"/>
                  <a:gd name="connsiteX16" fmla="*/ 2572 w 540734"/>
                  <a:gd name="connsiteY16" fmla="*/ 5143 h 164782"/>
                  <a:gd name="connsiteX17" fmla="*/ 0 w 540734"/>
                  <a:gd name="connsiteY17" fmla="*/ 21907 h 164782"/>
                  <a:gd name="connsiteX18" fmla="*/ 47530 w 540734"/>
                  <a:gd name="connsiteY18" fmla="*/ 33433 h 164782"/>
                  <a:gd name="connsiteX19" fmla="*/ 47530 w 540734"/>
                  <a:gd name="connsiteY19" fmla="*/ 49435 h 164782"/>
                  <a:gd name="connsiteX20" fmla="*/ 55340 w 540734"/>
                  <a:gd name="connsiteY20" fmla="*/ 57245 h 164782"/>
                  <a:gd name="connsiteX21" fmla="*/ 56959 w 540734"/>
                  <a:gd name="connsiteY21" fmla="*/ 57245 h 164782"/>
                  <a:gd name="connsiteX22" fmla="*/ 65627 w 540734"/>
                  <a:gd name="connsiteY22" fmla="*/ 106870 h 164782"/>
                  <a:gd name="connsiteX23" fmla="*/ 154686 w 540734"/>
                  <a:gd name="connsiteY23" fmla="*/ 164783 h 164782"/>
                  <a:gd name="connsiteX24" fmla="*/ 243745 w 540734"/>
                  <a:gd name="connsiteY24" fmla="*/ 106870 h 164782"/>
                  <a:gd name="connsiteX25" fmla="*/ 252222 w 540734"/>
                  <a:gd name="connsiteY25" fmla="*/ 49435 h 164782"/>
                  <a:gd name="connsiteX26" fmla="*/ 271558 w 540734"/>
                  <a:gd name="connsiteY26" fmla="*/ 45625 h 164782"/>
                  <a:gd name="connsiteX27" fmla="*/ 288512 w 540734"/>
                  <a:gd name="connsiteY27" fmla="*/ 48673 h 164782"/>
                  <a:gd name="connsiteX28" fmla="*/ 296990 w 540734"/>
                  <a:gd name="connsiteY28" fmla="*/ 106870 h 164782"/>
                  <a:gd name="connsiteX29" fmla="*/ 386048 w 540734"/>
                  <a:gd name="connsiteY29" fmla="*/ 164783 h 164782"/>
                  <a:gd name="connsiteX30" fmla="*/ 475107 w 540734"/>
                  <a:gd name="connsiteY30" fmla="*/ 106870 h 164782"/>
                  <a:gd name="connsiteX31" fmla="*/ 483775 w 540734"/>
                  <a:gd name="connsiteY31" fmla="*/ 57245 h 164782"/>
                  <a:gd name="connsiteX32" fmla="*/ 485394 w 540734"/>
                  <a:gd name="connsiteY32" fmla="*/ 57245 h 164782"/>
                  <a:gd name="connsiteX33" fmla="*/ 493205 w 540734"/>
                  <a:gd name="connsiteY33" fmla="*/ 49435 h 164782"/>
                  <a:gd name="connsiteX34" fmla="*/ 493205 w 540734"/>
                  <a:gd name="connsiteY34" fmla="*/ 33433 h 164782"/>
                  <a:gd name="connsiteX35" fmla="*/ 540734 w 540734"/>
                  <a:gd name="connsiteY35" fmla="*/ 21907 h 164782"/>
                  <a:gd name="connsiteX36" fmla="*/ 535496 w 540734"/>
                  <a:gd name="connsiteY36" fmla="*/ 5143 h 164782"/>
                  <a:gd name="connsiteX37" fmla="*/ 228219 w 540734"/>
                  <a:gd name="connsiteY37" fmla="*/ 101060 h 164782"/>
                  <a:gd name="connsiteX38" fmla="*/ 154876 w 540734"/>
                  <a:gd name="connsiteY38" fmla="*/ 148114 h 164782"/>
                  <a:gd name="connsiteX39" fmla="*/ 81534 w 540734"/>
                  <a:gd name="connsiteY39" fmla="*/ 101060 h 164782"/>
                  <a:gd name="connsiteX40" fmla="*/ 75628 w 540734"/>
                  <a:gd name="connsiteY40" fmla="*/ 35147 h 164782"/>
                  <a:gd name="connsiteX41" fmla="*/ 75819 w 540734"/>
                  <a:gd name="connsiteY41" fmla="*/ 34385 h 164782"/>
                  <a:gd name="connsiteX42" fmla="*/ 76486 w 540734"/>
                  <a:gd name="connsiteY42" fmla="*/ 34100 h 164782"/>
                  <a:gd name="connsiteX43" fmla="*/ 154972 w 540734"/>
                  <a:gd name="connsiteY43" fmla="*/ 16859 h 164782"/>
                  <a:gd name="connsiteX44" fmla="*/ 233458 w 540734"/>
                  <a:gd name="connsiteY44" fmla="*/ 34100 h 164782"/>
                  <a:gd name="connsiteX45" fmla="*/ 234124 w 540734"/>
                  <a:gd name="connsiteY45" fmla="*/ 34385 h 164782"/>
                  <a:gd name="connsiteX46" fmla="*/ 234315 w 540734"/>
                  <a:gd name="connsiteY46" fmla="*/ 35147 h 164782"/>
                  <a:gd name="connsiteX47" fmla="*/ 228219 w 540734"/>
                  <a:gd name="connsiteY47" fmla="*/ 101060 h 164782"/>
                  <a:gd name="connsiteX48" fmla="*/ 459486 w 540734"/>
                  <a:gd name="connsiteY48" fmla="*/ 101060 h 164782"/>
                  <a:gd name="connsiteX49" fmla="*/ 386144 w 540734"/>
                  <a:gd name="connsiteY49" fmla="*/ 148114 h 164782"/>
                  <a:gd name="connsiteX50" fmla="*/ 312801 w 540734"/>
                  <a:gd name="connsiteY50" fmla="*/ 101060 h 164782"/>
                  <a:gd name="connsiteX51" fmla="*/ 306896 w 540734"/>
                  <a:gd name="connsiteY51" fmla="*/ 35147 h 164782"/>
                  <a:gd name="connsiteX52" fmla="*/ 307086 w 540734"/>
                  <a:gd name="connsiteY52" fmla="*/ 34385 h 164782"/>
                  <a:gd name="connsiteX53" fmla="*/ 307753 w 540734"/>
                  <a:gd name="connsiteY53" fmla="*/ 34100 h 164782"/>
                  <a:gd name="connsiteX54" fmla="*/ 386239 w 540734"/>
                  <a:gd name="connsiteY54" fmla="*/ 16859 h 164782"/>
                  <a:gd name="connsiteX55" fmla="*/ 464725 w 540734"/>
                  <a:gd name="connsiteY55" fmla="*/ 34100 h 164782"/>
                  <a:gd name="connsiteX56" fmla="*/ 465392 w 540734"/>
                  <a:gd name="connsiteY56" fmla="*/ 34385 h 164782"/>
                  <a:gd name="connsiteX57" fmla="*/ 465582 w 540734"/>
                  <a:gd name="connsiteY57" fmla="*/ 35147 h 164782"/>
                  <a:gd name="connsiteX58" fmla="*/ 459486 w 540734"/>
                  <a:gd name="connsiteY58" fmla="*/ 101060 h 164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540734" h="164782">
                    <a:moveTo>
                      <a:pt x="535496" y="5143"/>
                    </a:moveTo>
                    <a:lnTo>
                      <a:pt x="475774" y="20383"/>
                    </a:lnTo>
                    <a:lnTo>
                      <a:pt x="470535" y="18383"/>
                    </a:lnTo>
                    <a:cubicBezTo>
                      <a:pt x="470059" y="18193"/>
                      <a:pt x="422815" y="0"/>
                      <a:pt x="386048" y="0"/>
                    </a:cubicBezTo>
                    <a:cubicBezTo>
                      <a:pt x="349282" y="0"/>
                      <a:pt x="302038" y="18193"/>
                      <a:pt x="301562" y="18383"/>
                    </a:cubicBezTo>
                    <a:lnTo>
                      <a:pt x="292132" y="22003"/>
                    </a:lnTo>
                    <a:lnTo>
                      <a:pt x="290227" y="31909"/>
                    </a:lnTo>
                    <a:cubicBezTo>
                      <a:pt x="290227" y="32004"/>
                      <a:pt x="290132" y="32194"/>
                      <a:pt x="290132" y="32480"/>
                    </a:cubicBezTo>
                    <a:cubicBezTo>
                      <a:pt x="285941" y="31051"/>
                      <a:pt x="279654" y="29527"/>
                      <a:pt x="271558" y="29527"/>
                    </a:cubicBezTo>
                    <a:cubicBezTo>
                      <a:pt x="262128" y="29527"/>
                      <a:pt x="254889" y="31528"/>
                      <a:pt x="250698" y="33147"/>
                    </a:cubicBezTo>
                    <a:cubicBezTo>
                      <a:pt x="250603" y="32480"/>
                      <a:pt x="250508" y="32004"/>
                      <a:pt x="250508" y="31909"/>
                    </a:cubicBezTo>
                    <a:lnTo>
                      <a:pt x="248602" y="22003"/>
                    </a:lnTo>
                    <a:lnTo>
                      <a:pt x="239173" y="18383"/>
                    </a:lnTo>
                    <a:cubicBezTo>
                      <a:pt x="238696" y="18193"/>
                      <a:pt x="191452" y="0"/>
                      <a:pt x="154686" y="0"/>
                    </a:cubicBezTo>
                    <a:cubicBezTo>
                      <a:pt x="117920" y="0"/>
                      <a:pt x="70676" y="18193"/>
                      <a:pt x="70199" y="18383"/>
                    </a:cubicBezTo>
                    <a:lnTo>
                      <a:pt x="64960" y="20383"/>
                    </a:lnTo>
                    <a:lnTo>
                      <a:pt x="2572" y="5143"/>
                    </a:lnTo>
                    <a:lnTo>
                      <a:pt x="0" y="21907"/>
                    </a:lnTo>
                    <a:lnTo>
                      <a:pt x="47530" y="33433"/>
                    </a:lnTo>
                    <a:lnTo>
                      <a:pt x="47530" y="49435"/>
                    </a:lnTo>
                    <a:cubicBezTo>
                      <a:pt x="47530" y="53721"/>
                      <a:pt x="51054" y="57245"/>
                      <a:pt x="55340" y="57245"/>
                    </a:cubicBezTo>
                    <a:lnTo>
                      <a:pt x="56959" y="57245"/>
                    </a:lnTo>
                    <a:cubicBezTo>
                      <a:pt x="57055" y="71152"/>
                      <a:pt x="58865" y="89059"/>
                      <a:pt x="65627" y="106870"/>
                    </a:cubicBezTo>
                    <a:cubicBezTo>
                      <a:pt x="80772" y="146875"/>
                      <a:pt x="121253" y="164783"/>
                      <a:pt x="154686" y="164783"/>
                    </a:cubicBezTo>
                    <a:cubicBezTo>
                      <a:pt x="188119" y="164783"/>
                      <a:pt x="228600" y="146875"/>
                      <a:pt x="243745" y="106870"/>
                    </a:cubicBezTo>
                    <a:cubicBezTo>
                      <a:pt x="251841" y="85439"/>
                      <a:pt x="252794" y="64008"/>
                      <a:pt x="252222" y="49435"/>
                    </a:cubicBezTo>
                    <a:cubicBezTo>
                      <a:pt x="254127" y="48577"/>
                      <a:pt x="261175" y="45625"/>
                      <a:pt x="271558" y="45625"/>
                    </a:cubicBezTo>
                    <a:cubicBezTo>
                      <a:pt x="279940" y="45625"/>
                      <a:pt x="285750" y="47530"/>
                      <a:pt x="288512" y="48673"/>
                    </a:cubicBezTo>
                    <a:cubicBezTo>
                      <a:pt x="287846" y="63151"/>
                      <a:pt x="288703" y="85058"/>
                      <a:pt x="296990" y="106870"/>
                    </a:cubicBezTo>
                    <a:cubicBezTo>
                      <a:pt x="312134" y="146875"/>
                      <a:pt x="352616" y="164783"/>
                      <a:pt x="386048" y="164783"/>
                    </a:cubicBezTo>
                    <a:cubicBezTo>
                      <a:pt x="419481" y="164783"/>
                      <a:pt x="459962" y="146875"/>
                      <a:pt x="475107" y="106870"/>
                    </a:cubicBezTo>
                    <a:cubicBezTo>
                      <a:pt x="481870" y="89059"/>
                      <a:pt x="483680" y="71152"/>
                      <a:pt x="483775" y="57245"/>
                    </a:cubicBezTo>
                    <a:lnTo>
                      <a:pt x="485394" y="57245"/>
                    </a:lnTo>
                    <a:cubicBezTo>
                      <a:pt x="489680" y="57245"/>
                      <a:pt x="493205" y="53721"/>
                      <a:pt x="493205" y="49435"/>
                    </a:cubicBezTo>
                    <a:lnTo>
                      <a:pt x="493205" y="33433"/>
                    </a:lnTo>
                    <a:lnTo>
                      <a:pt x="540734" y="21907"/>
                    </a:lnTo>
                    <a:lnTo>
                      <a:pt x="535496" y="5143"/>
                    </a:lnTo>
                    <a:close/>
                    <a:moveTo>
                      <a:pt x="228219" y="101060"/>
                    </a:moveTo>
                    <a:cubicBezTo>
                      <a:pt x="215932" y="133541"/>
                      <a:pt x="182499" y="148114"/>
                      <a:pt x="154876" y="148114"/>
                    </a:cubicBezTo>
                    <a:cubicBezTo>
                      <a:pt x="127254" y="148114"/>
                      <a:pt x="93821" y="133541"/>
                      <a:pt x="81534" y="101060"/>
                    </a:cubicBezTo>
                    <a:cubicBezTo>
                      <a:pt x="69342" y="68866"/>
                      <a:pt x="75533" y="35433"/>
                      <a:pt x="75628" y="35147"/>
                    </a:cubicBezTo>
                    <a:lnTo>
                      <a:pt x="75819" y="34385"/>
                    </a:lnTo>
                    <a:lnTo>
                      <a:pt x="76486" y="34100"/>
                    </a:lnTo>
                    <a:cubicBezTo>
                      <a:pt x="76962" y="33909"/>
                      <a:pt x="121729" y="16859"/>
                      <a:pt x="154972" y="16859"/>
                    </a:cubicBezTo>
                    <a:cubicBezTo>
                      <a:pt x="188119" y="16859"/>
                      <a:pt x="232981" y="33909"/>
                      <a:pt x="233458" y="34100"/>
                    </a:cubicBezTo>
                    <a:lnTo>
                      <a:pt x="234124" y="34385"/>
                    </a:lnTo>
                    <a:lnTo>
                      <a:pt x="234315" y="35147"/>
                    </a:lnTo>
                    <a:cubicBezTo>
                      <a:pt x="234220" y="35433"/>
                      <a:pt x="240411" y="68770"/>
                      <a:pt x="228219" y="101060"/>
                    </a:cubicBezTo>
                    <a:close/>
                    <a:moveTo>
                      <a:pt x="459486" y="101060"/>
                    </a:moveTo>
                    <a:cubicBezTo>
                      <a:pt x="447199" y="133541"/>
                      <a:pt x="413766" y="148114"/>
                      <a:pt x="386144" y="148114"/>
                    </a:cubicBezTo>
                    <a:cubicBezTo>
                      <a:pt x="358521" y="148114"/>
                      <a:pt x="325088" y="133541"/>
                      <a:pt x="312801" y="101060"/>
                    </a:cubicBezTo>
                    <a:cubicBezTo>
                      <a:pt x="300609" y="68866"/>
                      <a:pt x="306800" y="35433"/>
                      <a:pt x="306896" y="35147"/>
                    </a:cubicBezTo>
                    <a:lnTo>
                      <a:pt x="307086" y="34385"/>
                    </a:lnTo>
                    <a:lnTo>
                      <a:pt x="307753" y="34100"/>
                    </a:lnTo>
                    <a:cubicBezTo>
                      <a:pt x="308229" y="33909"/>
                      <a:pt x="352996" y="16859"/>
                      <a:pt x="386239" y="16859"/>
                    </a:cubicBezTo>
                    <a:cubicBezTo>
                      <a:pt x="419386" y="16859"/>
                      <a:pt x="464248" y="33909"/>
                      <a:pt x="464725" y="34100"/>
                    </a:cubicBezTo>
                    <a:lnTo>
                      <a:pt x="465392" y="34385"/>
                    </a:lnTo>
                    <a:lnTo>
                      <a:pt x="465582" y="35147"/>
                    </a:lnTo>
                    <a:cubicBezTo>
                      <a:pt x="465487" y="35433"/>
                      <a:pt x="471678" y="68770"/>
                      <a:pt x="459486" y="10106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88" name="Freihandform: Form 287">
                <a:extLst>
                  <a:ext uri="{FF2B5EF4-FFF2-40B4-BE49-F238E27FC236}">
                    <a16:creationId xmlns:a16="http://schemas.microsoft.com/office/drawing/2014/main" id="{EAD1F21E-48A9-4F86-AE9D-1D7A82486FC6}"/>
                  </a:ext>
                </a:extLst>
              </p:cNvPr>
              <p:cNvSpPr/>
              <p:nvPr/>
            </p:nvSpPr>
            <p:spPr bwMode="gray">
              <a:xfrm>
                <a:off x="8399631" y="2496309"/>
                <a:ext cx="648096" cy="727200"/>
              </a:xfrm>
              <a:custGeom>
                <a:avLst/>
                <a:gdLst>
                  <a:gd name="connsiteX0" fmla="*/ 724948 w 907541"/>
                  <a:gd name="connsiteY0" fmla="*/ 690086 h 1018317"/>
                  <a:gd name="connsiteX1" fmla="*/ 798671 w 907541"/>
                  <a:gd name="connsiteY1" fmla="*/ 296132 h 1018317"/>
                  <a:gd name="connsiteX2" fmla="*/ 575310 w 907541"/>
                  <a:gd name="connsiteY2" fmla="*/ 26099 h 1018317"/>
                  <a:gd name="connsiteX3" fmla="*/ 575310 w 907541"/>
                  <a:gd name="connsiteY3" fmla="*/ 26099 h 1018317"/>
                  <a:gd name="connsiteX4" fmla="*/ 575024 w 907541"/>
                  <a:gd name="connsiteY4" fmla="*/ 26003 h 1018317"/>
                  <a:gd name="connsiteX5" fmla="*/ 564928 w 907541"/>
                  <a:gd name="connsiteY5" fmla="*/ 21527 h 1018317"/>
                  <a:gd name="connsiteX6" fmla="*/ 564928 w 907541"/>
                  <a:gd name="connsiteY6" fmla="*/ 21527 h 1018317"/>
                  <a:gd name="connsiteX7" fmla="*/ 460629 w 907541"/>
                  <a:gd name="connsiteY7" fmla="*/ 0 h 1018317"/>
                  <a:gd name="connsiteX8" fmla="*/ 356616 w 907541"/>
                  <a:gd name="connsiteY8" fmla="*/ 21622 h 1018317"/>
                  <a:gd name="connsiteX9" fmla="*/ 356616 w 907541"/>
                  <a:gd name="connsiteY9" fmla="*/ 21527 h 1018317"/>
                  <a:gd name="connsiteX10" fmla="*/ 346615 w 907541"/>
                  <a:gd name="connsiteY10" fmla="*/ 26003 h 1018317"/>
                  <a:gd name="connsiteX11" fmla="*/ 346424 w 907541"/>
                  <a:gd name="connsiteY11" fmla="*/ 26099 h 1018317"/>
                  <a:gd name="connsiteX12" fmla="*/ 346424 w 907541"/>
                  <a:gd name="connsiteY12" fmla="*/ 26099 h 1018317"/>
                  <a:gd name="connsiteX13" fmla="*/ 122873 w 907541"/>
                  <a:gd name="connsiteY13" fmla="*/ 296132 h 1018317"/>
                  <a:gd name="connsiteX14" fmla="*/ 193739 w 907541"/>
                  <a:gd name="connsiteY14" fmla="*/ 686086 h 1018317"/>
                  <a:gd name="connsiteX15" fmla="*/ 0 w 907541"/>
                  <a:gd name="connsiteY15" fmla="*/ 955929 h 1018317"/>
                  <a:gd name="connsiteX16" fmla="*/ 0 w 907541"/>
                  <a:gd name="connsiteY16" fmla="*/ 1018318 h 1018317"/>
                  <a:gd name="connsiteX17" fmla="*/ 907542 w 907541"/>
                  <a:gd name="connsiteY17" fmla="*/ 1018318 h 1018317"/>
                  <a:gd name="connsiteX18" fmla="*/ 907542 w 907541"/>
                  <a:gd name="connsiteY18" fmla="*/ 955929 h 1018317"/>
                  <a:gd name="connsiteX19" fmla="*/ 724948 w 907541"/>
                  <a:gd name="connsiteY19" fmla="*/ 690086 h 1018317"/>
                  <a:gd name="connsiteX20" fmla="*/ 711137 w 907541"/>
                  <a:gd name="connsiteY20" fmla="*/ 685133 h 1018317"/>
                  <a:gd name="connsiteX21" fmla="*/ 622649 w 907541"/>
                  <a:gd name="connsiteY21" fmla="*/ 671036 h 1018317"/>
                  <a:gd name="connsiteX22" fmla="*/ 567119 w 907541"/>
                  <a:gd name="connsiteY22" fmla="*/ 671036 h 1018317"/>
                  <a:gd name="connsiteX23" fmla="*/ 567119 w 907541"/>
                  <a:gd name="connsiteY23" fmla="*/ 614172 h 1018317"/>
                  <a:gd name="connsiteX24" fmla="*/ 732568 w 907541"/>
                  <a:gd name="connsiteY24" fmla="*/ 382143 h 1018317"/>
                  <a:gd name="connsiteX25" fmla="*/ 790099 w 907541"/>
                  <a:gd name="connsiteY25" fmla="*/ 335185 h 1018317"/>
                  <a:gd name="connsiteX26" fmla="*/ 711137 w 907541"/>
                  <a:gd name="connsiteY26" fmla="*/ 685133 h 1018317"/>
                  <a:gd name="connsiteX27" fmla="*/ 369570 w 907541"/>
                  <a:gd name="connsiteY27" fmla="*/ 601599 h 1018317"/>
                  <a:gd name="connsiteX28" fmla="*/ 360998 w 907541"/>
                  <a:gd name="connsiteY28" fmla="*/ 598265 h 1018317"/>
                  <a:gd name="connsiteX29" fmla="*/ 205073 w 907541"/>
                  <a:gd name="connsiteY29" fmla="*/ 363093 h 1018317"/>
                  <a:gd name="connsiteX30" fmla="*/ 205073 w 907541"/>
                  <a:gd name="connsiteY30" fmla="*/ 271463 h 1018317"/>
                  <a:gd name="connsiteX31" fmla="*/ 208026 w 907541"/>
                  <a:gd name="connsiteY31" fmla="*/ 233077 h 1018317"/>
                  <a:gd name="connsiteX32" fmla="*/ 217361 w 907541"/>
                  <a:gd name="connsiteY32" fmla="*/ 226695 h 1018317"/>
                  <a:gd name="connsiteX33" fmla="*/ 383000 w 907541"/>
                  <a:gd name="connsiteY33" fmla="*/ 140208 h 1018317"/>
                  <a:gd name="connsiteX34" fmla="*/ 456533 w 907541"/>
                  <a:gd name="connsiteY34" fmla="*/ 44482 h 1018317"/>
                  <a:gd name="connsiteX35" fmla="*/ 532257 w 907541"/>
                  <a:gd name="connsiteY35" fmla="*/ 142875 h 1018317"/>
                  <a:gd name="connsiteX36" fmla="*/ 700945 w 907541"/>
                  <a:gd name="connsiteY36" fmla="*/ 229362 h 1018317"/>
                  <a:gd name="connsiteX37" fmla="*/ 713518 w 907541"/>
                  <a:gd name="connsiteY37" fmla="*/ 237744 h 1018317"/>
                  <a:gd name="connsiteX38" fmla="*/ 715994 w 907541"/>
                  <a:gd name="connsiteY38" fmla="*/ 271463 h 1018317"/>
                  <a:gd name="connsiteX39" fmla="*/ 715994 w 907541"/>
                  <a:gd name="connsiteY39" fmla="*/ 363093 h 1018317"/>
                  <a:gd name="connsiteX40" fmla="*/ 562737 w 907541"/>
                  <a:gd name="connsiteY40" fmla="*/ 597122 h 1018317"/>
                  <a:gd name="connsiteX41" fmla="*/ 555308 w 907541"/>
                  <a:gd name="connsiteY41" fmla="*/ 600075 h 1018317"/>
                  <a:gd name="connsiteX42" fmla="*/ 369570 w 907541"/>
                  <a:gd name="connsiteY42" fmla="*/ 601599 h 1018317"/>
                  <a:gd name="connsiteX43" fmla="*/ 549974 w 907541"/>
                  <a:gd name="connsiteY43" fmla="*/ 620649 h 1018317"/>
                  <a:gd name="connsiteX44" fmla="*/ 549974 w 907541"/>
                  <a:gd name="connsiteY44" fmla="*/ 674561 h 1018317"/>
                  <a:gd name="connsiteX45" fmla="*/ 549783 w 907541"/>
                  <a:gd name="connsiteY45" fmla="*/ 679228 h 1018317"/>
                  <a:gd name="connsiteX46" fmla="*/ 547307 w 907541"/>
                  <a:gd name="connsiteY46" fmla="*/ 696278 h 1018317"/>
                  <a:gd name="connsiteX47" fmla="*/ 545021 w 907541"/>
                  <a:gd name="connsiteY47" fmla="*/ 703993 h 1018317"/>
                  <a:gd name="connsiteX48" fmla="*/ 544640 w 907541"/>
                  <a:gd name="connsiteY48" fmla="*/ 704850 h 1018317"/>
                  <a:gd name="connsiteX49" fmla="*/ 541973 w 907541"/>
                  <a:gd name="connsiteY49" fmla="*/ 711327 h 1018317"/>
                  <a:gd name="connsiteX50" fmla="*/ 541020 w 907541"/>
                  <a:gd name="connsiteY50" fmla="*/ 713232 h 1018317"/>
                  <a:gd name="connsiteX51" fmla="*/ 538353 w 907541"/>
                  <a:gd name="connsiteY51" fmla="*/ 718376 h 1018317"/>
                  <a:gd name="connsiteX52" fmla="*/ 536543 w 907541"/>
                  <a:gd name="connsiteY52" fmla="*/ 721328 h 1018317"/>
                  <a:gd name="connsiteX53" fmla="*/ 534067 w 907541"/>
                  <a:gd name="connsiteY53" fmla="*/ 725138 h 1018317"/>
                  <a:gd name="connsiteX54" fmla="*/ 531305 w 907541"/>
                  <a:gd name="connsiteY54" fmla="*/ 728853 h 1018317"/>
                  <a:gd name="connsiteX55" fmla="*/ 529209 w 907541"/>
                  <a:gd name="connsiteY55" fmla="*/ 731520 h 1018317"/>
                  <a:gd name="connsiteX56" fmla="*/ 525399 w 907541"/>
                  <a:gd name="connsiteY56" fmla="*/ 735711 h 1018317"/>
                  <a:gd name="connsiteX57" fmla="*/ 523780 w 907541"/>
                  <a:gd name="connsiteY57" fmla="*/ 737426 h 1018317"/>
                  <a:gd name="connsiteX58" fmla="*/ 519017 w 907541"/>
                  <a:gd name="connsiteY58" fmla="*/ 741807 h 1018317"/>
                  <a:gd name="connsiteX59" fmla="*/ 517779 w 907541"/>
                  <a:gd name="connsiteY59" fmla="*/ 742950 h 1018317"/>
                  <a:gd name="connsiteX60" fmla="*/ 512159 w 907541"/>
                  <a:gd name="connsiteY60" fmla="*/ 747236 h 1018317"/>
                  <a:gd name="connsiteX61" fmla="*/ 511207 w 907541"/>
                  <a:gd name="connsiteY61" fmla="*/ 747903 h 1018317"/>
                  <a:gd name="connsiteX62" fmla="*/ 504825 w 907541"/>
                  <a:gd name="connsiteY62" fmla="*/ 751713 h 1018317"/>
                  <a:gd name="connsiteX63" fmla="*/ 503968 w 907541"/>
                  <a:gd name="connsiteY63" fmla="*/ 752189 h 1018317"/>
                  <a:gd name="connsiteX64" fmla="*/ 497300 w 907541"/>
                  <a:gd name="connsiteY64" fmla="*/ 755333 h 1018317"/>
                  <a:gd name="connsiteX65" fmla="*/ 496348 w 907541"/>
                  <a:gd name="connsiteY65" fmla="*/ 755713 h 1018317"/>
                  <a:gd name="connsiteX66" fmla="*/ 489585 w 907541"/>
                  <a:gd name="connsiteY66" fmla="*/ 758190 h 1018317"/>
                  <a:gd name="connsiteX67" fmla="*/ 488347 w 907541"/>
                  <a:gd name="connsiteY67" fmla="*/ 758571 h 1018317"/>
                  <a:gd name="connsiteX68" fmla="*/ 481679 w 907541"/>
                  <a:gd name="connsiteY68" fmla="*/ 760286 h 1018317"/>
                  <a:gd name="connsiteX69" fmla="*/ 480060 w 907541"/>
                  <a:gd name="connsiteY69" fmla="*/ 760762 h 1018317"/>
                  <a:gd name="connsiteX70" fmla="*/ 473297 w 907541"/>
                  <a:gd name="connsiteY70" fmla="*/ 761810 h 1018317"/>
                  <a:gd name="connsiteX71" fmla="*/ 471392 w 907541"/>
                  <a:gd name="connsiteY71" fmla="*/ 762095 h 1018317"/>
                  <a:gd name="connsiteX72" fmla="*/ 462534 w 907541"/>
                  <a:gd name="connsiteY72" fmla="*/ 762572 h 1018317"/>
                  <a:gd name="connsiteX73" fmla="*/ 453676 w 907541"/>
                  <a:gd name="connsiteY73" fmla="*/ 762095 h 1018317"/>
                  <a:gd name="connsiteX74" fmla="*/ 451771 w 907541"/>
                  <a:gd name="connsiteY74" fmla="*/ 761810 h 1018317"/>
                  <a:gd name="connsiteX75" fmla="*/ 445008 w 907541"/>
                  <a:gd name="connsiteY75" fmla="*/ 760762 h 1018317"/>
                  <a:gd name="connsiteX76" fmla="*/ 443389 w 907541"/>
                  <a:gd name="connsiteY76" fmla="*/ 760286 h 1018317"/>
                  <a:gd name="connsiteX77" fmla="*/ 436721 w 907541"/>
                  <a:gd name="connsiteY77" fmla="*/ 758571 h 1018317"/>
                  <a:gd name="connsiteX78" fmla="*/ 435483 w 907541"/>
                  <a:gd name="connsiteY78" fmla="*/ 758190 h 1018317"/>
                  <a:gd name="connsiteX79" fmla="*/ 428720 w 907541"/>
                  <a:gd name="connsiteY79" fmla="*/ 755713 h 1018317"/>
                  <a:gd name="connsiteX80" fmla="*/ 427768 w 907541"/>
                  <a:gd name="connsiteY80" fmla="*/ 755333 h 1018317"/>
                  <a:gd name="connsiteX81" fmla="*/ 421100 w 907541"/>
                  <a:gd name="connsiteY81" fmla="*/ 752189 h 1018317"/>
                  <a:gd name="connsiteX82" fmla="*/ 420243 w 907541"/>
                  <a:gd name="connsiteY82" fmla="*/ 751713 h 1018317"/>
                  <a:gd name="connsiteX83" fmla="*/ 413861 w 907541"/>
                  <a:gd name="connsiteY83" fmla="*/ 747903 h 1018317"/>
                  <a:gd name="connsiteX84" fmla="*/ 412909 w 907541"/>
                  <a:gd name="connsiteY84" fmla="*/ 747236 h 1018317"/>
                  <a:gd name="connsiteX85" fmla="*/ 407289 w 907541"/>
                  <a:gd name="connsiteY85" fmla="*/ 742950 h 1018317"/>
                  <a:gd name="connsiteX86" fmla="*/ 406051 w 907541"/>
                  <a:gd name="connsiteY86" fmla="*/ 741807 h 1018317"/>
                  <a:gd name="connsiteX87" fmla="*/ 401288 w 907541"/>
                  <a:gd name="connsiteY87" fmla="*/ 737426 h 1018317"/>
                  <a:gd name="connsiteX88" fmla="*/ 399669 w 907541"/>
                  <a:gd name="connsiteY88" fmla="*/ 735711 h 1018317"/>
                  <a:gd name="connsiteX89" fmla="*/ 395859 w 907541"/>
                  <a:gd name="connsiteY89" fmla="*/ 731520 h 1018317"/>
                  <a:gd name="connsiteX90" fmla="*/ 393764 w 907541"/>
                  <a:gd name="connsiteY90" fmla="*/ 728853 h 1018317"/>
                  <a:gd name="connsiteX91" fmla="*/ 391001 w 907541"/>
                  <a:gd name="connsiteY91" fmla="*/ 725138 h 1018317"/>
                  <a:gd name="connsiteX92" fmla="*/ 388525 w 907541"/>
                  <a:gd name="connsiteY92" fmla="*/ 721328 h 1018317"/>
                  <a:gd name="connsiteX93" fmla="*/ 386715 w 907541"/>
                  <a:gd name="connsiteY93" fmla="*/ 718376 h 1018317"/>
                  <a:gd name="connsiteX94" fmla="*/ 384048 w 907541"/>
                  <a:gd name="connsiteY94" fmla="*/ 713232 h 1018317"/>
                  <a:gd name="connsiteX95" fmla="*/ 383096 w 907541"/>
                  <a:gd name="connsiteY95" fmla="*/ 711327 h 1018317"/>
                  <a:gd name="connsiteX96" fmla="*/ 380429 w 907541"/>
                  <a:gd name="connsiteY96" fmla="*/ 704850 h 1018317"/>
                  <a:gd name="connsiteX97" fmla="*/ 380048 w 907541"/>
                  <a:gd name="connsiteY97" fmla="*/ 703993 h 1018317"/>
                  <a:gd name="connsiteX98" fmla="*/ 377762 w 907541"/>
                  <a:gd name="connsiteY98" fmla="*/ 696278 h 1018317"/>
                  <a:gd name="connsiteX99" fmla="*/ 375285 w 907541"/>
                  <a:gd name="connsiteY99" fmla="*/ 679228 h 1018317"/>
                  <a:gd name="connsiteX100" fmla="*/ 375095 w 907541"/>
                  <a:gd name="connsiteY100" fmla="*/ 674561 h 1018317"/>
                  <a:gd name="connsiteX101" fmla="*/ 375095 w 907541"/>
                  <a:gd name="connsiteY101" fmla="*/ 621983 h 1018317"/>
                  <a:gd name="connsiteX102" fmla="*/ 439960 w 907541"/>
                  <a:gd name="connsiteY102" fmla="*/ 634937 h 1018317"/>
                  <a:gd name="connsiteX103" fmla="*/ 440912 w 907541"/>
                  <a:gd name="connsiteY103" fmla="*/ 635032 h 1018317"/>
                  <a:gd name="connsiteX104" fmla="*/ 460629 w 907541"/>
                  <a:gd name="connsiteY104" fmla="*/ 635794 h 1018317"/>
                  <a:gd name="connsiteX105" fmla="*/ 549974 w 907541"/>
                  <a:gd name="connsiteY105" fmla="*/ 620649 h 1018317"/>
                  <a:gd name="connsiteX106" fmla="*/ 187928 w 907541"/>
                  <a:gd name="connsiteY106" fmla="*/ 262795 h 1018317"/>
                  <a:gd name="connsiteX107" fmla="*/ 187928 w 907541"/>
                  <a:gd name="connsiteY107" fmla="*/ 271463 h 1018317"/>
                  <a:gd name="connsiteX108" fmla="*/ 187928 w 907541"/>
                  <a:gd name="connsiteY108" fmla="*/ 363093 h 1018317"/>
                  <a:gd name="connsiteX109" fmla="*/ 187928 w 907541"/>
                  <a:gd name="connsiteY109" fmla="*/ 364712 h 1018317"/>
                  <a:gd name="connsiteX110" fmla="*/ 144780 w 907541"/>
                  <a:gd name="connsiteY110" fmla="*/ 313754 h 1018317"/>
                  <a:gd name="connsiteX111" fmla="*/ 187928 w 907541"/>
                  <a:gd name="connsiteY111" fmla="*/ 262795 h 1018317"/>
                  <a:gd name="connsiteX112" fmla="*/ 776478 w 907541"/>
                  <a:gd name="connsiteY112" fmla="*/ 313754 h 1018317"/>
                  <a:gd name="connsiteX113" fmla="*/ 733330 w 907541"/>
                  <a:gd name="connsiteY113" fmla="*/ 364712 h 1018317"/>
                  <a:gd name="connsiteX114" fmla="*/ 733330 w 907541"/>
                  <a:gd name="connsiteY114" fmla="*/ 363093 h 1018317"/>
                  <a:gd name="connsiteX115" fmla="*/ 733330 w 907541"/>
                  <a:gd name="connsiteY115" fmla="*/ 271463 h 1018317"/>
                  <a:gd name="connsiteX116" fmla="*/ 733330 w 907541"/>
                  <a:gd name="connsiteY116" fmla="*/ 262795 h 1018317"/>
                  <a:gd name="connsiteX117" fmla="*/ 776478 w 907541"/>
                  <a:gd name="connsiteY117" fmla="*/ 313754 h 1018317"/>
                  <a:gd name="connsiteX118" fmla="*/ 562451 w 907541"/>
                  <a:gd name="connsiteY118" fmla="*/ 35719 h 1018317"/>
                  <a:gd name="connsiteX119" fmla="*/ 574929 w 907541"/>
                  <a:gd name="connsiteY119" fmla="*/ 41529 h 1018317"/>
                  <a:gd name="connsiteX120" fmla="*/ 775335 w 907541"/>
                  <a:gd name="connsiteY120" fmla="*/ 266224 h 1018317"/>
                  <a:gd name="connsiteX121" fmla="*/ 721424 w 907541"/>
                  <a:gd name="connsiteY121" fmla="*/ 226219 h 1018317"/>
                  <a:gd name="connsiteX122" fmla="*/ 708660 w 907541"/>
                  <a:gd name="connsiteY122" fmla="*/ 217646 h 1018317"/>
                  <a:gd name="connsiteX123" fmla="*/ 536543 w 907541"/>
                  <a:gd name="connsiteY123" fmla="*/ 129445 h 1018317"/>
                  <a:gd name="connsiteX124" fmla="*/ 463772 w 907541"/>
                  <a:gd name="connsiteY124" fmla="*/ 16288 h 1018317"/>
                  <a:gd name="connsiteX125" fmla="*/ 463868 w 907541"/>
                  <a:gd name="connsiteY125" fmla="*/ 16002 h 1018317"/>
                  <a:gd name="connsiteX126" fmla="*/ 561975 w 907541"/>
                  <a:gd name="connsiteY126" fmla="*/ 35433 h 1018317"/>
                  <a:gd name="connsiteX127" fmla="*/ 562451 w 907541"/>
                  <a:gd name="connsiteY127" fmla="*/ 35719 h 1018317"/>
                  <a:gd name="connsiteX128" fmla="*/ 341471 w 907541"/>
                  <a:gd name="connsiteY128" fmla="*/ 44101 h 1018317"/>
                  <a:gd name="connsiteX129" fmla="*/ 353378 w 907541"/>
                  <a:gd name="connsiteY129" fmla="*/ 38291 h 1018317"/>
                  <a:gd name="connsiteX130" fmla="*/ 355378 w 907541"/>
                  <a:gd name="connsiteY130" fmla="*/ 37338 h 1018317"/>
                  <a:gd name="connsiteX131" fmla="*/ 449580 w 907541"/>
                  <a:gd name="connsiteY131" fmla="*/ 16193 h 1018317"/>
                  <a:gd name="connsiteX132" fmla="*/ 449675 w 907541"/>
                  <a:gd name="connsiteY132" fmla="*/ 16764 h 1018317"/>
                  <a:gd name="connsiteX133" fmla="*/ 378905 w 907541"/>
                  <a:gd name="connsiteY133" fmla="*/ 126683 h 1018317"/>
                  <a:gd name="connsiteX134" fmla="*/ 209931 w 907541"/>
                  <a:gd name="connsiteY134" fmla="*/ 214884 h 1018317"/>
                  <a:gd name="connsiteX135" fmla="*/ 197358 w 907541"/>
                  <a:gd name="connsiteY135" fmla="*/ 223456 h 1018317"/>
                  <a:gd name="connsiteX136" fmla="*/ 147923 w 907541"/>
                  <a:gd name="connsiteY136" fmla="*/ 260604 h 1018317"/>
                  <a:gd name="connsiteX137" fmla="*/ 341471 w 907541"/>
                  <a:gd name="connsiteY137" fmla="*/ 44101 h 1018317"/>
                  <a:gd name="connsiteX138" fmla="*/ 131350 w 907541"/>
                  <a:gd name="connsiteY138" fmla="*/ 335661 h 1018317"/>
                  <a:gd name="connsiteX139" fmla="*/ 188690 w 907541"/>
                  <a:gd name="connsiteY139" fmla="*/ 382143 h 1018317"/>
                  <a:gd name="connsiteX140" fmla="*/ 357854 w 907541"/>
                  <a:gd name="connsiteY140" fmla="*/ 615601 h 1018317"/>
                  <a:gd name="connsiteX141" fmla="*/ 357854 w 907541"/>
                  <a:gd name="connsiteY141" fmla="*/ 671036 h 1018317"/>
                  <a:gd name="connsiteX142" fmla="*/ 284893 w 907541"/>
                  <a:gd name="connsiteY142" fmla="*/ 671036 h 1018317"/>
                  <a:gd name="connsiteX143" fmla="*/ 207740 w 907541"/>
                  <a:gd name="connsiteY143" fmla="*/ 681704 h 1018317"/>
                  <a:gd name="connsiteX144" fmla="*/ 131350 w 907541"/>
                  <a:gd name="connsiteY144" fmla="*/ 335661 h 1018317"/>
                  <a:gd name="connsiteX145" fmla="*/ 890683 w 907541"/>
                  <a:gd name="connsiteY145" fmla="*/ 1001173 h 1018317"/>
                  <a:gd name="connsiteX146" fmla="*/ 890397 w 907541"/>
                  <a:gd name="connsiteY146" fmla="*/ 1001173 h 1018317"/>
                  <a:gd name="connsiteX147" fmla="*/ 17145 w 907541"/>
                  <a:gd name="connsiteY147" fmla="*/ 1001173 h 1018317"/>
                  <a:gd name="connsiteX148" fmla="*/ 17145 w 907541"/>
                  <a:gd name="connsiteY148" fmla="*/ 955929 h 1018317"/>
                  <a:gd name="connsiteX149" fmla="*/ 284988 w 907541"/>
                  <a:gd name="connsiteY149" fmla="*/ 688086 h 1018317"/>
                  <a:gd name="connsiteX150" fmla="*/ 358807 w 907541"/>
                  <a:gd name="connsiteY150" fmla="*/ 688086 h 1018317"/>
                  <a:gd name="connsiteX151" fmla="*/ 369856 w 907541"/>
                  <a:gd name="connsiteY151" fmla="*/ 723519 h 1018317"/>
                  <a:gd name="connsiteX152" fmla="*/ 370332 w 907541"/>
                  <a:gd name="connsiteY152" fmla="*/ 724376 h 1018317"/>
                  <a:gd name="connsiteX153" fmla="*/ 372618 w 907541"/>
                  <a:gd name="connsiteY153" fmla="*/ 728282 h 1018317"/>
                  <a:gd name="connsiteX154" fmla="*/ 375475 w 907541"/>
                  <a:gd name="connsiteY154" fmla="*/ 732949 h 1018317"/>
                  <a:gd name="connsiteX155" fmla="*/ 377285 w 907541"/>
                  <a:gd name="connsiteY155" fmla="*/ 735425 h 1018317"/>
                  <a:gd name="connsiteX156" fmla="*/ 381476 w 907541"/>
                  <a:gd name="connsiteY156" fmla="*/ 740950 h 1018317"/>
                  <a:gd name="connsiteX157" fmla="*/ 383000 w 907541"/>
                  <a:gd name="connsiteY157" fmla="*/ 742760 h 1018317"/>
                  <a:gd name="connsiteX158" fmla="*/ 388144 w 907541"/>
                  <a:gd name="connsiteY158" fmla="*/ 748379 h 1018317"/>
                  <a:gd name="connsiteX159" fmla="*/ 389573 w 907541"/>
                  <a:gd name="connsiteY159" fmla="*/ 749808 h 1018317"/>
                  <a:gd name="connsiteX160" fmla="*/ 395383 w 907541"/>
                  <a:gd name="connsiteY160" fmla="*/ 755142 h 1018317"/>
                  <a:gd name="connsiteX161" fmla="*/ 396907 w 907541"/>
                  <a:gd name="connsiteY161" fmla="*/ 756380 h 1018317"/>
                  <a:gd name="connsiteX162" fmla="*/ 403289 w 907541"/>
                  <a:gd name="connsiteY162" fmla="*/ 761048 h 1018317"/>
                  <a:gd name="connsiteX163" fmla="*/ 405003 w 907541"/>
                  <a:gd name="connsiteY163" fmla="*/ 762190 h 1018317"/>
                  <a:gd name="connsiteX164" fmla="*/ 411671 w 907541"/>
                  <a:gd name="connsiteY164" fmla="*/ 766191 h 1018317"/>
                  <a:gd name="connsiteX165" fmla="*/ 413671 w 907541"/>
                  <a:gd name="connsiteY165" fmla="*/ 767334 h 1018317"/>
                  <a:gd name="connsiteX166" fmla="*/ 420434 w 907541"/>
                  <a:gd name="connsiteY166" fmla="*/ 770573 h 1018317"/>
                  <a:gd name="connsiteX167" fmla="*/ 422720 w 907541"/>
                  <a:gd name="connsiteY167" fmla="*/ 771620 h 1018317"/>
                  <a:gd name="connsiteX168" fmla="*/ 429578 w 907541"/>
                  <a:gd name="connsiteY168" fmla="*/ 774097 h 1018317"/>
                  <a:gd name="connsiteX169" fmla="*/ 432245 w 907541"/>
                  <a:gd name="connsiteY169" fmla="*/ 774954 h 1018317"/>
                  <a:gd name="connsiteX170" fmla="*/ 439198 w 907541"/>
                  <a:gd name="connsiteY170" fmla="*/ 776764 h 1018317"/>
                  <a:gd name="connsiteX171" fmla="*/ 442150 w 907541"/>
                  <a:gd name="connsiteY171" fmla="*/ 777431 h 1018317"/>
                  <a:gd name="connsiteX172" fmla="*/ 449485 w 907541"/>
                  <a:gd name="connsiteY172" fmla="*/ 778574 h 1018317"/>
                  <a:gd name="connsiteX173" fmla="*/ 452342 w 907541"/>
                  <a:gd name="connsiteY173" fmla="*/ 778955 h 1018317"/>
                  <a:gd name="connsiteX174" fmla="*/ 462725 w 907541"/>
                  <a:gd name="connsiteY174" fmla="*/ 779431 h 1018317"/>
                  <a:gd name="connsiteX175" fmla="*/ 473107 w 907541"/>
                  <a:gd name="connsiteY175" fmla="*/ 778955 h 1018317"/>
                  <a:gd name="connsiteX176" fmla="*/ 475964 w 907541"/>
                  <a:gd name="connsiteY176" fmla="*/ 778574 h 1018317"/>
                  <a:gd name="connsiteX177" fmla="*/ 483299 w 907541"/>
                  <a:gd name="connsiteY177" fmla="*/ 777431 h 1018317"/>
                  <a:gd name="connsiteX178" fmla="*/ 486251 w 907541"/>
                  <a:gd name="connsiteY178" fmla="*/ 776764 h 1018317"/>
                  <a:gd name="connsiteX179" fmla="*/ 493205 w 907541"/>
                  <a:gd name="connsiteY179" fmla="*/ 774954 h 1018317"/>
                  <a:gd name="connsiteX180" fmla="*/ 495872 w 907541"/>
                  <a:gd name="connsiteY180" fmla="*/ 774097 h 1018317"/>
                  <a:gd name="connsiteX181" fmla="*/ 502730 w 907541"/>
                  <a:gd name="connsiteY181" fmla="*/ 771620 h 1018317"/>
                  <a:gd name="connsiteX182" fmla="*/ 505016 w 907541"/>
                  <a:gd name="connsiteY182" fmla="*/ 770573 h 1018317"/>
                  <a:gd name="connsiteX183" fmla="*/ 511778 w 907541"/>
                  <a:gd name="connsiteY183" fmla="*/ 767334 h 1018317"/>
                  <a:gd name="connsiteX184" fmla="*/ 513779 w 907541"/>
                  <a:gd name="connsiteY184" fmla="*/ 766191 h 1018317"/>
                  <a:gd name="connsiteX185" fmla="*/ 520446 w 907541"/>
                  <a:gd name="connsiteY185" fmla="*/ 762190 h 1018317"/>
                  <a:gd name="connsiteX186" fmla="*/ 522161 w 907541"/>
                  <a:gd name="connsiteY186" fmla="*/ 761048 h 1018317"/>
                  <a:gd name="connsiteX187" fmla="*/ 528542 w 907541"/>
                  <a:gd name="connsiteY187" fmla="*/ 756380 h 1018317"/>
                  <a:gd name="connsiteX188" fmla="*/ 530066 w 907541"/>
                  <a:gd name="connsiteY188" fmla="*/ 755142 h 1018317"/>
                  <a:gd name="connsiteX189" fmla="*/ 535877 w 907541"/>
                  <a:gd name="connsiteY189" fmla="*/ 749808 h 1018317"/>
                  <a:gd name="connsiteX190" fmla="*/ 537305 w 907541"/>
                  <a:gd name="connsiteY190" fmla="*/ 748379 h 1018317"/>
                  <a:gd name="connsiteX191" fmla="*/ 542449 w 907541"/>
                  <a:gd name="connsiteY191" fmla="*/ 742760 h 1018317"/>
                  <a:gd name="connsiteX192" fmla="*/ 543973 w 907541"/>
                  <a:gd name="connsiteY192" fmla="*/ 740950 h 1018317"/>
                  <a:gd name="connsiteX193" fmla="*/ 548164 w 907541"/>
                  <a:gd name="connsiteY193" fmla="*/ 735425 h 1018317"/>
                  <a:gd name="connsiteX194" fmla="*/ 549974 w 907541"/>
                  <a:gd name="connsiteY194" fmla="*/ 732949 h 1018317"/>
                  <a:gd name="connsiteX195" fmla="*/ 552831 w 907541"/>
                  <a:gd name="connsiteY195" fmla="*/ 728282 h 1018317"/>
                  <a:gd name="connsiteX196" fmla="*/ 555117 w 907541"/>
                  <a:gd name="connsiteY196" fmla="*/ 724376 h 1018317"/>
                  <a:gd name="connsiteX197" fmla="*/ 555498 w 907541"/>
                  <a:gd name="connsiteY197" fmla="*/ 723519 h 1018317"/>
                  <a:gd name="connsiteX198" fmla="*/ 566547 w 907541"/>
                  <a:gd name="connsiteY198" fmla="*/ 688086 h 1018317"/>
                  <a:gd name="connsiteX199" fmla="*/ 622935 w 907541"/>
                  <a:gd name="connsiteY199" fmla="*/ 688086 h 1018317"/>
                  <a:gd name="connsiteX200" fmla="*/ 890778 w 907541"/>
                  <a:gd name="connsiteY200" fmla="*/ 955929 h 1018317"/>
                  <a:gd name="connsiteX201" fmla="*/ 890778 w 907541"/>
                  <a:gd name="connsiteY201" fmla="*/ 1001173 h 101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</a:cxnLst>
                <a:rect l="l" t="t" r="r" b="b"/>
                <a:pathLst>
                  <a:path w="907541" h="1018317">
                    <a:moveTo>
                      <a:pt x="724948" y="690086"/>
                    </a:moveTo>
                    <a:cubicBezTo>
                      <a:pt x="749046" y="656844"/>
                      <a:pt x="837152" y="517208"/>
                      <a:pt x="798671" y="296132"/>
                    </a:cubicBezTo>
                    <a:cubicBezTo>
                      <a:pt x="758285" y="123063"/>
                      <a:pt x="615029" y="44768"/>
                      <a:pt x="575310" y="26099"/>
                    </a:cubicBezTo>
                    <a:lnTo>
                      <a:pt x="575310" y="26099"/>
                    </a:lnTo>
                    <a:cubicBezTo>
                      <a:pt x="575215" y="26099"/>
                      <a:pt x="575120" y="26003"/>
                      <a:pt x="575024" y="26003"/>
                    </a:cubicBezTo>
                    <a:cubicBezTo>
                      <a:pt x="568833" y="23146"/>
                      <a:pt x="565214" y="21622"/>
                      <a:pt x="564928" y="21527"/>
                    </a:cubicBezTo>
                    <a:lnTo>
                      <a:pt x="564928" y="21527"/>
                    </a:lnTo>
                    <a:cubicBezTo>
                      <a:pt x="532733" y="8096"/>
                      <a:pt x="497586" y="0"/>
                      <a:pt x="460629" y="0"/>
                    </a:cubicBezTo>
                    <a:cubicBezTo>
                      <a:pt x="424053" y="0"/>
                      <a:pt x="388620" y="8287"/>
                      <a:pt x="356616" y="21622"/>
                    </a:cubicBezTo>
                    <a:lnTo>
                      <a:pt x="356616" y="21527"/>
                    </a:lnTo>
                    <a:cubicBezTo>
                      <a:pt x="356330" y="21622"/>
                      <a:pt x="352711" y="23051"/>
                      <a:pt x="346615" y="26003"/>
                    </a:cubicBezTo>
                    <a:cubicBezTo>
                      <a:pt x="346520" y="26003"/>
                      <a:pt x="346424" y="26099"/>
                      <a:pt x="346424" y="26099"/>
                    </a:cubicBezTo>
                    <a:lnTo>
                      <a:pt x="346424" y="26099"/>
                    </a:lnTo>
                    <a:cubicBezTo>
                      <a:pt x="306610" y="44672"/>
                      <a:pt x="163163" y="122968"/>
                      <a:pt x="122873" y="296132"/>
                    </a:cubicBezTo>
                    <a:cubicBezTo>
                      <a:pt x="85725" y="509207"/>
                      <a:pt x="166306" y="646652"/>
                      <a:pt x="193739" y="686086"/>
                    </a:cubicBezTo>
                    <a:cubicBezTo>
                      <a:pt x="81248" y="724186"/>
                      <a:pt x="0" y="830771"/>
                      <a:pt x="0" y="955929"/>
                    </a:cubicBezTo>
                    <a:lnTo>
                      <a:pt x="0" y="1018318"/>
                    </a:lnTo>
                    <a:lnTo>
                      <a:pt x="907542" y="1018318"/>
                    </a:lnTo>
                    <a:lnTo>
                      <a:pt x="907542" y="955929"/>
                    </a:lnTo>
                    <a:cubicBezTo>
                      <a:pt x="907542" y="834866"/>
                      <a:pt x="831628" y="731330"/>
                      <a:pt x="724948" y="690086"/>
                    </a:cubicBezTo>
                    <a:close/>
                    <a:moveTo>
                      <a:pt x="711137" y="685133"/>
                    </a:moveTo>
                    <a:cubicBezTo>
                      <a:pt x="683228" y="675989"/>
                      <a:pt x="653510" y="671036"/>
                      <a:pt x="622649" y="671036"/>
                    </a:cubicBezTo>
                    <a:lnTo>
                      <a:pt x="567119" y="671036"/>
                    </a:lnTo>
                    <a:lnTo>
                      <a:pt x="567119" y="614172"/>
                    </a:lnTo>
                    <a:cubicBezTo>
                      <a:pt x="659130" y="574929"/>
                      <a:pt x="725234" y="486632"/>
                      <a:pt x="732568" y="382143"/>
                    </a:cubicBezTo>
                    <a:cubicBezTo>
                      <a:pt x="759619" y="379000"/>
                      <a:pt x="781812" y="360236"/>
                      <a:pt x="790099" y="335185"/>
                    </a:cubicBezTo>
                    <a:cubicBezTo>
                      <a:pt x="813816" y="539306"/>
                      <a:pt x="727710" y="663416"/>
                      <a:pt x="711137" y="685133"/>
                    </a:cubicBezTo>
                    <a:close/>
                    <a:moveTo>
                      <a:pt x="369570" y="601599"/>
                    </a:moveTo>
                    <a:lnTo>
                      <a:pt x="360998" y="598265"/>
                    </a:lnTo>
                    <a:cubicBezTo>
                      <a:pt x="269367" y="559499"/>
                      <a:pt x="205073" y="468630"/>
                      <a:pt x="205073" y="363093"/>
                    </a:cubicBezTo>
                    <a:lnTo>
                      <a:pt x="205073" y="271463"/>
                    </a:lnTo>
                    <a:cubicBezTo>
                      <a:pt x="205073" y="258413"/>
                      <a:pt x="206121" y="245555"/>
                      <a:pt x="208026" y="233077"/>
                    </a:cubicBezTo>
                    <a:lnTo>
                      <a:pt x="217361" y="226695"/>
                    </a:lnTo>
                    <a:cubicBezTo>
                      <a:pt x="258223" y="198787"/>
                      <a:pt x="309086" y="164116"/>
                      <a:pt x="383000" y="140208"/>
                    </a:cubicBezTo>
                    <a:cubicBezTo>
                      <a:pt x="424434" y="126778"/>
                      <a:pt x="446056" y="78867"/>
                      <a:pt x="456533" y="44482"/>
                    </a:cubicBezTo>
                    <a:cubicBezTo>
                      <a:pt x="466916" y="79058"/>
                      <a:pt x="489014" y="129159"/>
                      <a:pt x="532257" y="142875"/>
                    </a:cubicBezTo>
                    <a:cubicBezTo>
                      <a:pt x="607505" y="166783"/>
                      <a:pt x="659321" y="201549"/>
                      <a:pt x="700945" y="229362"/>
                    </a:cubicBezTo>
                    <a:lnTo>
                      <a:pt x="713518" y="237744"/>
                    </a:lnTo>
                    <a:cubicBezTo>
                      <a:pt x="714947" y="248793"/>
                      <a:pt x="715994" y="260033"/>
                      <a:pt x="715994" y="271463"/>
                    </a:cubicBezTo>
                    <a:lnTo>
                      <a:pt x="715994" y="363093"/>
                    </a:lnTo>
                    <a:cubicBezTo>
                      <a:pt x="715994" y="467582"/>
                      <a:pt x="652844" y="557689"/>
                      <a:pt x="562737" y="597122"/>
                    </a:cubicBezTo>
                    <a:lnTo>
                      <a:pt x="555308" y="600075"/>
                    </a:lnTo>
                    <a:cubicBezTo>
                      <a:pt x="495967" y="624078"/>
                      <a:pt x="429197" y="624554"/>
                      <a:pt x="369570" y="601599"/>
                    </a:cubicBezTo>
                    <a:close/>
                    <a:moveTo>
                      <a:pt x="549974" y="620649"/>
                    </a:moveTo>
                    <a:lnTo>
                      <a:pt x="549974" y="674561"/>
                    </a:lnTo>
                    <a:lnTo>
                      <a:pt x="549783" y="679228"/>
                    </a:lnTo>
                    <a:cubicBezTo>
                      <a:pt x="549497" y="685038"/>
                      <a:pt x="548640" y="690753"/>
                      <a:pt x="547307" y="696278"/>
                    </a:cubicBezTo>
                    <a:cubicBezTo>
                      <a:pt x="546640" y="698945"/>
                      <a:pt x="545878" y="701516"/>
                      <a:pt x="545021" y="703993"/>
                    </a:cubicBezTo>
                    <a:cubicBezTo>
                      <a:pt x="544925" y="704279"/>
                      <a:pt x="544735" y="704564"/>
                      <a:pt x="544640" y="704850"/>
                    </a:cubicBezTo>
                    <a:cubicBezTo>
                      <a:pt x="543878" y="707041"/>
                      <a:pt x="542925" y="709232"/>
                      <a:pt x="541973" y="711327"/>
                    </a:cubicBezTo>
                    <a:cubicBezTo>
                      <a:pt x="541687" y="711994"/>
                      <a:pt x="541401" y="712565"/>
                      <a:pt x="541020" y="713232"/>
                    </a:cubicBezTo>
                    <a:cubicBezTo>
                      <a:pt x="540163" y="714947"/>
                      <a:pt x="539306" y="716661"/>
                      <a:pt x="538353" y="718376"/>
                    </a:cubicBezTo>
                    <a:cubicBezTo>
                      <a:pt x="537782" y="719328"/>
                      <a:pt x="537115" y="720376"/>
                      <a:pt x="536543" y="721328"/>
                    </a:cubicBezTo>
                    <a:cubicBezTo>
                      <a:pt x="535781" y="722567"/>
                      <a:pt x="534924" y="723900"/>
                      <a:pt x="534067" y="725138"/>
                    </a:cubicBezTo>
                    <a:cubicBezTo>
                      <a:pt x="533210" y="726377"/>
                      <a:pt x="532257" y="727615"/>
                      <a:pt x="531305" y="728853"/>
                    </a:cubicBezTo>
                    <a:cubicBezTo>
                      <a:pt x="530638" y="729710"/>
                      <a:pt x="529971" y="730663"/>
                      <a:pt x="529209" y="731520"/>
                    </a:cubicBezTo>
                    <a:cubicBezTo>
                      <a:pt x="527971" y="732949"/>
                      <a:pt x="526733" y="734378"/>
                      <a:pt x="525399" y="735711"/>
                    </a:cubicBezTo>
                    <a:cubicBezTo>
                      <a:pt x="524923" y="736283"/>
                      <a:pt x="524256" y="736949"/>
                      <a:pt x="523780" y="737426"/>
                    </a:cubicBezTo>
                    <a:cubicBezTo>
                      <a:pt x="522256" y="738950"/>
                      <a:pt x="520637" y="740378"/>
                      <a:pt x="519017" y="741807"/>
                    </a:cubicBezTo>
                    <a:cubicBezTo>
                      <a:pt x="518541" y="742188"/>
                      <a:pt x="518160" y="742569"/>
                      <a:pt x="517779" y="742950"/>
                    </a:cubicBezTo>
                    <a:cubicBezTo>
                      <a:pt x="515969" y="744379"/>
                      <a:pt x="513969" y="745903"/>
                      <a:pt x="512159" y="747236"/>
                    </a:cubicBezTo>
                    <a:cubicBezTo>
                      <a:pt x="511778" y="747522"/>
                      <a:pt x="511588" y="747713"/>
                      <a:pt x="511207" y="747903"/>
                    </a:cubicBezTo>
                    <a:cubicBezTo>
                      <a:pt x="509111" y="749237"/>
                      <a:pt x="507111" y="750570"/>
                      <a:pt x="504825" y="751713"/>
                    </a:cubicBezTo>
                    <a:cubicBezTo>
                      <a:pt x="504539" y="751904"/>
                      <a:pt x="504254" y="752094"/>
                      <a:pt x="503968" y="752189"/>
                    </a:cubicBezTo>
                    <a:cubicBezTo>
                      <a:pt x="501872" y="753428"/>
                      <a:pt x="499586" y="754380"/>
                      <a:pt x="497300" y="755333"/>
                    </a:cubicBezTo>
                    <a:cubicBezTo>
                      <a:pt x="496919" y="755523"/>
                      <a:pt x="496634" y="755713"/>
                      <a:pt x="496348" y="755713"/>
                    </a:cubicBezTo>
                    <a:cubicBezTo>
                      <a:pt x="494157" y="756666"/>
                      <a:pt x="491871" y="757428"/>
                      <a:pt x="489585" y="758190"/>
                    </a:cubicBezTo>
                    <a:cubicBezTo>
                      <a:pt x="489204" y="758381"/>
                      <a:pt x="488728" y="758571"/>
                      <a:pt x="488347" y="758571"/>
                    </a:cubicBezTo>
                    <a:cubicBezTo>
                      <a:pt x="486156" y="759238"/>
                      <a:pt x="483870" y="759809"/>
                      <a:pt x="481679" y="760286"/>
                    </a:cubicBezTo>
                    <a:cubicBezTo>
                      <a:pt x="481108" y="760381"/>
                      <a:pt x="480536" y="760571"/>
                      <a:pt x="480060" y="760762"/>
                    </a:cubicBezTo>
                    <a:cubicBezTo>
                      <a:pt x="477869" y="761143"/>
                      <a:pt x="475583" y="761524"/>
                      <a:pt x="473297" y="761810"/>
                    </a:cubicBezTo>
                    <a:cubicBezTo>
                      <a:pt x="472726" y="761905"/>
                      <a:pt x="472059" y="762000"/>
                      <a:pt x="471392" y="762095"/>
                    </a:cubicBezTo>
                    <a:cubicBezTo>
                      <a:pt x="468440" y="762381"/>
                      <a:pt x="465582" y="762572"/>
                      <a:pt x="462534" y="762572"/>
                    </a:cubicBezTo>
                    <a:cubicBezTo>
                      <a:pt x="459581" y="762572"/>
                      <a:pt x="456629" y="762381"/>
                      <a:pt x="453676" y="762095"/>
                    </a:cubicBezTo>
                    <a:cubicBezTo>
                      <a:pt x="453104" y="762000"/>
                      <a:pt x="452438" y="761905"/>
                      <a:pt x="451771" y="761810"/>
                    </a:cubicBezTo>
                    <a:cubicBezTo>
                      <a:pt x="449485" y="761524"/>
                      <a:pt x="447199" y="761238"/>
                      <a:pt x="445008" y="760762"/>
                    </a:cubicBezTo>
                    <a:cubicBezTo>
                      <a:pt x="444437" y="760667"/>
                      <a:pt x="443865" y="760476"/>
                      <a:pt x="443389" y="760286"/>
                    </a:cubicBezTo>
                    <a:cubicBezTo>
                      <a:pt x="441198" y="759809"/>
                      <a:pt x="438817" y="759238"/>
                      <a:pt x="436721" y="758571"/>
                    </a:cubicBezTo>
                    <a:cubicBezTo>
                      <a:pt x="436245" y="758381"/>
                      <a:pt x="435864" y="758190"/>
                      <a:pt x="435483" y="758190"/>
                    </a:cubicBezTo>
                    <a:cubicBezTo>
                      <a:pt x="433197" y="757428"/>
                      <a:pt x="430911" y="756666"/>
                      <a:pt x="428720" y="755713"/>
                    </a:cubicBezTo>
                    <a:cubicBezTo>
                      <a:pt x="428339" y="755523"/>
                      <a:pt x="428054" y="755333"/>
                      <a:pt x="427768" y="755333"/>
                    </a:cubicBezTo>
                    <a:cubicBezTo>
                      <a:pt x="425577" y="754285"/>
                      <a:pt x="423291" y="753237"/>
                      <a:pt x="421100" y="752189"/>
                    </a:cubicBezTo>
                    <a:cubicBezTo>
                      <a:pt x="420815" y="751999"/>
                      <a:pt x="420529" y="751808"/>
                      <a:pt x="420243" y="751713"/>
                    </a:cubicBezTo>
                    <a:cubicBezTo>
                      <a:pt x="418148" y="750475"/>
                      <a:pt x="415957" y="749237"/>
                      <a:pt x="413861" y="747903"/>
                    </a:cubicBezTo>
                    <a:cubicBezTo>
                      <a:pt x="413480" y="747617"/>
                      <a:pt x="413290" y="747427"/>
                      <a:pt x="412909" y="747236"/>
                    </a:cubicBezTo>
                    <a:cubicBezTo>
                      <a:pt x="410909" y="745903"/>
                      <a:pt x="409099" y="744474"/>
                      <a:pt x="407289" y="742950"/>
                    </a:cubicBezTo>
                    <a:cubicBezTo>
                      <a:pt x="406813" y="742569"/>
                      <a:pt x="406432" y="742283"/>
                      <a:pt x="406051" y="741807"/>
                    </a:cubicBezTo>
                    <a:cubicBezTo>
                      <a:pt x="404432" y="740474"/>
                      <a:pt x="402812" y="738950"/>
                      <a:pt x="401288" y="737426"/>
                    </a:cubicBezTo>
                    <a:cubicBezTo>
                      <a:pt x="400717" y="736854"/>
                      <a:pt x="400145" y="736283"/>
                      <a:pt x="399669" y="735711"/>
                    </a:cubicBezTo>
                    <a:cubicBezTo>
                      <a:pt x="398431" y="734378"/>
                      <a:pt x="397097" y="732949"/>
                      <a:pt x="395859" y="731520"/>
                    </a:cubicBezTo>
                    <a:cubicBezTo>
                      <a:pt x="395192" y="730663"/>
                      <a:pt x="394525" y="729710"/>
                      <a:pt x="393764" y="728853"/>
                    </a:cubicBezTo>
                    <a:cubicBezTo>
                      <a:pt x="392811" y="727615"/>
                      <a:pt x="391859" y="726472"/>
                      <a:pt x="391001" y="725138"/>
                    </a:cubicBezTo>
                    <a:cubicBezTo>
                      <a:pt x="390144" y="723900"/>
                      <a:pt x="389382" y="722662"/>
                      <a:pt x="388525" y="721328"/>
                    </a:cubicBezTo>
                    <a:cubicBezTo>
                      <a:pt x="387953" y="720376"/>
                      <a:pt x="387287" y="719423"/>
                      <a:pt x="386715" y="718376"/>
                    </a:cubicBezTo>
                    <a:cubicBezTo>
                      <a:pt x="385763" y="716661"/>
                      <a:pt x="384905" y="714947"/>
                      <a:pt x="384048" y="713232"/>
                    </a:cubicBezTo>
                    <a:cubicBezTo>
                      <a:pt x="383667" y="712661"/>
                      <a:pt x="383476" y="711994"/>
                      <a:pt x="383096" y="711327"/>
                    </a:cubicBezTo>
                    <a:cubicBezTo>
                      <a:pt x="382143" y="709232"/>
                      <a:pt x="381286" y="707041"/>
                      <a:pt x="380429" y="704850"/>
                    </a:cubicBezTo>
                    <a:cubicBezTo>
                      <a:pt x="380333" y="704564"/>
                      <a:pt x="380143" y="704279"/>
                      <a:pt x="380048" y="703993"/>
                    </a:cubicBezTo>
                    <a:cubicBezTo>
                      <a:pt x="379190" y="701421"/>
                      <a:pt x="378428" y="698849"/>
                      <a:pt x="377762" y="696278"/>
                    </a:cubicBezTo>
                    <a:cubicBezTo>
                      <a:pt x="376428" y="690753"/>
                      <a:pt x="375666" y="685133"/>
                      <a:pt x="375285" y="679228"/>
                    </a:cubicBezTo>
                    <a:lnTo>
                      <a:pt x="375095" y="674561"/>
                    </a:lnTo>
                    <a:lnTo>
                      <a:pt x="375095" y="621983"/>
                    </a:lnTo>
                    <a:cubicBezTo>
                      <a:pt x="395764" y="628840"/>
                      <a:pt x="417481" y="633222"/>
                      <a:pt x="439960" y="634937"/>
                    </a:cubicBezTo>
                    <a:cubicBezTo>
                      <a:pt x="440341" y="634937"/>
                      <a:pt x="440626" y="635032"/>
                      <a:pt x="440912" y="635032"/>
                    </a:cubicBezTo>
                    <a:cubicBezTo>
                      <a:pt x="447389" y="635508"/>
                      <a:pt x="454057" y="635794"/>
                      <a:pt x="460629" y="635794"/>
                    </a:cubicBezTo>
                    <a:cubicBezTo>
                      <a:pt x="491966" y="635794"/>
                      <a:pt x="521970" y="630365"/>
                      <a:pt x="549974" y="620649"/>
                    </a:cubicBezTo>
                    <a:close/>
                    <a:moveTo>
                      <a:pt x="187928" y="262795"/>
                    </a:moveTo>
                    <a:lnTo>
                      <a:pt x="187928" y="271463"/>
                    </a:lnTo>
                    <a:lnTo>
                      <a:pt x="187928" y="363093"/>
                    </a:lnTo>
                    <a:lnTo>
                      <a:pt x="187928" y="364712"/>
                    </a:lnTo>
                    <a:cubicBezTo>
                      <a:pt x="163544" y="360617"/>
                      <a:pt x="144780" y="339376"/>
                      <a:pt x="144780" y="313754"/>
                    </a:cubicBezTo>
                    <a:cubicBezTo>
                      <a:pt x="144780" y="288131"/>
                      <a:pt x="163449" y="266891"/>
                      <a:pt x="187928" y="262795"/>
                    </a:cubicBezTo>
                    <a:close/>
                    <a:moveTo>
                      <a:pt x="776478" y="313754"/>
                    </a:moveTo>
                    <a:cubicBezTo>
                      <a:pt x="776478" y="339376"/>
                      <a:pt x="757809" y="360617"/>
                      <a:pt x="733330" y="364712"/>
                    </a:cubicBezTo>
                    <a:lnTo>
                      <a:pt x="733330" y="363093"/>
                    </a:lnTo>
                    <a:lnTo>
                      <a:pt x="733330" y="271463"/>
                    </a:lnTo>
                    <a:lnTo>
                      <a:pt x="733330" y="262795"/>
                    </a:lnTo>
                    <a:cubicBezTo>
                      <a:pt x="757714" y="266891"/>
                      <a:pt x="776478" y="288131"/>
                      <a:pt x="776478" y="313754"/>
                    </a:cubicBezTo>
                    <a:close/>
                    <a:moveTo>
                      <a:pt x="562451" y="35719"/>
                    </a:moveTo>
                    <a:cubicBezTo>
                      <a:pt x="566642" y="37529"/>
                      <a:pt x="570833" y="39434"/>
                      <a:pt x="574929" y="41529"/>
                    </a:cubicBezTo>
                    <a:cubicBezTo>
                      <a:pt x="615791" y="61722"/>
                      <a:pt x="729425" y="128873"/>
                      <a:pt x="775335" y="266224"/>
                    </a:cubicBezTo>
                    <a:cubicBezTo>
                      <a:pt x="762953" y="255937"/>
                      <a:pt x="744569" y="241554"/>
                      <a:pt x="721424" y="226219"/>
                    </a:cubicBezTo>
                    <a:lnTo>
                      <a:pt x="708660" y="217646"/>
                    </a:lnTo>
                    <a:cubicBezTo>
                      <a:pt x="666274" y="189262"/>
                      <a:pt x="613601" y="154019"/>
                      <a:pt x="536543" y="129445"/>
                    </a:cubicBezTo>
                    <a:cubicBezTo>
                      <a:pt x="487966" y="114014"/>
                      <a:pt x="468916" y="40862"/>
                      <a:pt x="463772" y="16288"/>
                    </a:cubicBezTo>
                    <a:cubicBezTo>
                      <a:pt x="463772" y="16193"/>
                      <a:pt x="463772" y="16097"/>
                      <a:pt x="463868" y="16002"/>
                    </a:cubicBezTo>
                    <a:cubicBezTo>
                      <a:pt x="498634" y="16383"/>
                      <a:pt x="531781" y="22670"/>
                      <a:pt x="561975" y="35433"/>
                    </a:cubicBezTo>
                    <a:cubicBezTo>
                      <a:pt x="562070" y="35528"/>
                      <a:pt x="562261" y="35624"/>
                      <a:pt x="562451" y="35719"/>
                    </a:cubicBezTo>
                    <a:close/>
                    <a:moveTo>
                      <a:pt x="341471" y="44101"/>
                    </a:moveTo>
                    <a:cubicBezTo>
                      <a:pt x="345376" y="42005"/>
                      <a:pt x="349377" y="40100"/>
                      <a:pt x="353378" y="38291"/>
                    </a:cubicBezTo>
                    <a:cubicBezTo>
                      <a:pt x="354140" y="37910"/>
                      <a:pt x="354711" y="37719"/>
                      <a:pt x="355378" y="37338"/>
                    </a:cubicBezTo>
                    <a:cubicBezTo>
                      <a:pt x="384334" y="24479"/>
                      <a:pt x="416147" y="17431"/>
                      <a:pt x="449580" y="16193"/>
                    </a:cubicBezTo>
                    <a:cubicBezTo>
                      <a:pt x="449580" y="16383"/>
                      <a:pt x="449675" y="16574"/>
                      <a:pt x="449675" y="16764"/>
                    </a:cubicBezTo>
                    <a:cubicBezTo>
                      <a:pt x="443770" y="43910"/>
                      <a:pt x="424720" y="111824"/>
                      <a:pt x="378905" y="126683"/>
                    </a:cubicBezTo>
                    <a:cubicBezTo>
                      <a:pt x="303276" y="151257"/>
                      <a:pt x="251555" y="186500"/>
                      <a:pt x="209931" y="214884"/>
                    </a:cubicBezTo>
                    <a:lnTo>
                      <a:pt x="197358" y="223456"/>
                    </a:lnTo>
                    <a:cubicBezTo>
                      <a:pt x="176784" y="237363"/>
                      <a:pt x="159925" y="250508"/>
                      <a:pt x="147923" y="260604"/>
                    </a:cubicBezTo>
                    <a:cubicBezTo>
                      <a:pt x="193262" y="132207"/>
                      <a:pt x="297561" y="66675"/>
                      <a:pt x="341471" y="44101"/>
                    </a:cubicBezTo>
                    <a:close/>
                    <a:moveTo>
                      <a:pt x="131350" y="335661"/>
                    </a:moveTo>
                    <a:cubicBezTo>
                      <a:pt x="139732" y="360521"/>
                      <a:pt x="161830" y="379000"/>
                      <a:pt x="188690" y="382143"/>
                    </a:cubicBezTo>
                    <a:cubicBezTo>
                      <a:pt x="195929" y="487966"/>
                      <a:pt x="263938" y="577310"/>
                      <a:pt x="357854" y="615601"/>
                    </a:cubicBezTo>
                    <a:lnTo>
                      <a:pt x="357854" y="671036"/>
                    </a:lnTo>
                    <a:lnTo>
                      <a:pt x="284893" y="671036"/>
                    </a:lnTo>
                    <a:cubicBezTo>
                      <a:pt x="258128" y="671036"/>
                      <a:pt x="232315" y="674846"/>
                      <a:pt x="207740" y="681704"/>
                    </a:cubicBezTo>
                    <a:cubicBezTo>
                      <a:pt x="186404" y="652272"/>
                      <a:pt x="108871" y="530352"/>
                      <a:pt x="131350" y="335661"/>
                    </a:cubicBezTo>
                    <a:close/>
                    <a:moveTo>
                      <a:pt x="890683" y="1001173"/>
                    </a:moveTo>
                    <a:lnTo>
                      <a:pt x="890397" y="1001173"/>
                    </a:lnTo>
                    <a:lnTo>
                      <a:pt x="17145" y="1001173"/>
                    </a:lnTo>
                    <a:lnTo>
                      <a:pt x="17145" y="955929"/>
                    </a:lnTo>
                    <a:cubicBezTo>
                      <a:pt x="17145" y="808196"/>
                      <a:pt x="137255" y="688086"/>
                      <a:pt x="284988" y="688086"/>
                    </a:cubicBezTo>
                    <a:lnTo>
                      <a:pt x="358807" y="688086"/>
                    </a:lnTo>
                    <a:cubicBezTo>
                      <a:pt x="360331" y="700754"/>
                      <a:pt x="364236" y="712661"/>
                      <a:pt x="369856" y="723519"/>
                    </a:cubicBezTo>
                    <a:cubicBezTo>
                      <a:pt x="370046" y="723805"/>
                      <a:pt x="370142" y="724090"/>
                      <a:pt x="370332" y="724376"/>
                    </a:cubicBezTo>
                    <a:cubicBezTo>
                      <a:pt x="370999" y="725710"/>
                      <a:pt x="371856" y="727043"/>
                      <a:pt x="372618" y="728282"/>
                    </a:cubicBezTo>
                    <a:cubicBezTo>
                      <a:pt x="373571" y="729806"/>
                      <a:pt x="374523" y="731425"/>
                      <a:pt x="375475" y="732949"/>
                    </a:cubicBezTo>
                    <a:cubicBezTo>
                      <a:pt x="376047" y="733806"/>
                      <a:pt x="376714" y="734568"/>
                      <a:pt x="377285" y="735425"/>
                    </a:cubicBezTo>
                    <a:cubicBezTo>
                      <a:pt x="378619" y="737330"/>
                      <a:pt x="380048" y="739235"/>
                      <a:pt x="381476" y="740950"/>
                    </a:cubicBezTo>
                    <a:cubicBezTo>
                      <a:pt x="381953" y="741521"/>
                      <a:pt x="382524" y="742188"/>
                      <a:pt x="383000" y="742760"/>
                    </a:cubicBezTo>
                    <a:cubicBezTo>
                      <a:pt x="384620" y="744760"/>
                      <a:pt x="386334" y="746570"/>
                      <a:pt x="388144" y="748379"/>
                    </a:cubicBezTo>
                    <a:cubicBezTo>
                      <a:pt x="388620" y="748856"/>
                      <a:pt x="389096" y="749332"/>
                      <a:pt x="389573" y="749808"/>
                    </a:cubicBezTo>
                    <a:cubicBezTo>
                      <a:pt x="391478" y="751618"/>
                      <a:pt x="393383" y="753428"/>
                      <a:pt x="395383" y="755142"/>
                    </a:cubicBezTo>
                    <a:cubicBezTo>
                      <a:pt x="395859" y="755523"/>
                      <a:pt x="396431" y="755999"/>
                      <a:pt x="396907" y="756380"/>
                    </a:cubicBezTo>
                    <a:cubicBezTo>
                      <a:pt x="399002" y="758000"/>
                      <a:pt x="401098" y="759619"/>
                      <a:pt x="403289" y="761048"/>
                    </a:cubicBezTo>
                    <a:cubicBezTo>
                      <a:pt x="403860" y="761429"/>
                      <a:pt x="404432" y="761810"/>
                      <a:pt x="405003" y="762190"/>
                    </a:cubicBezTo>
                    <a:cubicBezTo>
                      <a:pt x="407099" y="763619"/>
                      <a:pt x="409385" y="764953"/>
                      <a:pt x="411671" y="766191"/>
                    </a:cubicBezTo>
                    <a:cubicBezTo>
                      <a:pt x="412337" y="766572"/>
                      <a:pt x="412909" y="766953"/>
                      <a:pt x="413671" y="767334"/>
                    </a:cubicBezTo>
                    <a:cubicBezTo>
                      <a:pt x="415862" y="768572"/>
                      <a:pt x="418148" y="769525"/>
                      <a:pt x="420434" y="770573"/>
                    </a:cubicBezTo>
                    <a:cubicBezTo>
                      <a:pt x="421196" y="770954"/>
                      <a:pt x="421958" y="771239"/>
                      <a:pt x="422720" y="771620"/>
                    </a:cubicBezTo>
                    <a:cubicBezTo>
                      <a:pt x="424910" y="772573"/>
                      <a:pt x="427292" y="773335"/>
                      <a:pt x="429578" y="774097"/>
                    </a:cubicBezTo>
                    <a:cubicBezTo>
                      <a:pt x="430435" y="774383"/>
                      <a:pt x="431292" y="774668"/>
                      <a:pt x="432245" y="774954"/>
                    </a:cubicBezTo>
                    <a:cubicBezTo>
                      <a:pt x="434531" y="775621"/>
                      <a:pt x="436912" y="776192"/>
                      <a:pt x="439198" y="776764"/>
                    </a:cubicBezTo>
                    <a:cubicBezTo>
                      <a:pt x="440150" y="777050"/>
                      <a:pt x="441103" y="777240"/>
                      <a:pt x="442150" y="777431"/>
                    </a:cubicBezTo>
                    <a:cubicBezTo>
                      <a:pt x="444532" y="777907"/>
                      <a:pt x="447008" y="778193"/>
                      <a:pt x="449485" y="778574"/>
                    </a:cubicBezTo>
                    <a:cubicBezTo>
                      <a:pt x="450437" y="778669"/>
                      <a:pt x="451390" y="778859"/>
                      <a:pt x="452342" y="778955"/>
                    </a:cubicBezTo>
                    <a:cubicBezTo>
                      <a:pt x="455771" y="779336"/>
                      <a:pt x="459200" y="779431"/>
                      <a:pt x="462725" y="779431"/>
                    </a:cubicBezTo>
                    <a:cubicBezTo>
                      <a:pt x="466249" y="779431"/>
                      <a:pt x="469678" y="779240"/>
                      <a:pt x="473107" y="778955"/>
                    </a:cubicBezTo>
                    <a:cubicBezTo>
                      <a:pt x="474059" y="778859"/>
                      <a:pt x="475012" y="778669"/>
                      <a:pt x="475964" y="778574"/>
                    </a:cubicBezTo>
                    <a:cubicBezTo>
                      <a:pt x="478441" y="778193"/>
                      <a:pt x="480822" y="777907"/>
                      <a:pt x="483299" y="777431"/>
                    </a:cubicBezTo>
                    <a:cubicBezTo>
                      <a:pt x="484251" y="777240"/>
                      <a:pt x="485204" y="777050"/>
                      <a:pt x="486251" y="776764"/>
                    </a:cubicBezTo>
                    <a:cubicBezTo>
                      <a:pt x="488537" y="776288"/>
                      <a:pt x="490919" y="775621"/>
                      <a:pt x="493205" y="774954"/>
                    </a:cubicBezTo>
                    <a:cubicBezTo>
                      <a:pt x="494062" y="774668"/>
                      <a:pt x="494919" y="774383"/>
                      <a:pt x="495872" y="774097"/>
                    </a:cubicBezTo>
                    <a:cubicBezTo>
                      <a:pt x="498158" y="773335"/>
                      <a:pt x="500539" y="772478"/>
                      <a:pt x="502730" y="771620"/>
                    </a:cubicBezTo>
                    <a:cubicBezTo>
                      <a:pt x="503492" y="771239"/>
                      <a:pt x="504254" y="770954"/>
                      <a:pt x="505016" y="770573"/>
                    </a:cubicBezTo>
                    <a:cubicBezTo>
                      <a:pt x="507301" y="769525"/>
                      <a:pt x="509683" y="768477"/>
                      <a:pt x="511778" y="767334"/>
                    </a:cubicBezTo>
                    <a:cubicBezTo>
                      <a:pt x="512445" y="766953"/>
                      <a:pt x="513017" y="766667"/>
                      <a:pt x="513779" y="766191"/>
                    </a:cubicBezTo>
                    <a:cubicBezTo>
                      <a:pt x="516065" y="764953"/>
                      <a:pt x="518255" y="763524"/>
                      <a:pt x="520446" y="762190"/>
                    </a:cubicBezTo>
                    <a:cubicBezTo>
                      <a:pt x="521018" y="761810"/>
                      <a:pt x="521589" y="761429"/>
                      <a:pt x="522161" y="761048"/>
                    </a:cubicBezTo>
                    <a:cubicBezTo>
                      <a:pt x="524256" y="759524"/>
                      <a:pt x="526447" y="758000"/>
                      <a:pt x="528542" y="756380"/>
                    </a:cubicBezTo>
                    <a:cubicBezTo>
                      <a:pt x="529019" y="755999"/>
                      <a:pt x="529590" y="755618"/>
                      <a:pt x="530066" y="755142"/>
                    </a:cubicBezTo>
                    <a:cubicBezTo>
                      <a:pt x="532162" y="753428"/>
                      <a:pt x="533972" y="751713"/>
                      <a:pt x="535877" y="749808"/>
                    </a:cubicBezTo>
                    <a:cubicBezTo>
                      <a:pt x="536353" y="749332"/>
                      <a:pt x="536829" y="748856"/>
                      <a:pt x="537305" y="748379"/>
                    </a:cubicBezTo>
                    <a:cubicBezTo>
                      <a:pt x="539115" y="746570"/>
                      <a:pt x="540830" y="744665"/>
                      <a:pt x="542449" y="742760"/>
                    </a:cubicBezTo>
                    <a:cubicBezTo>
                      <a:pt x="542925" y="742188"/>
                      <a:pt x="543497" y="741521"/>
                      <a:pt x="543973" y="740950"/>
                    </a:cubicBezTo>
                    <a:cubicBezTo>
                      <a:pt x="545402" y="739140"/>
                      <a:pt x="546830" y="737235"/>
                      <a:pt x="548164" y="735425"/>
                    </a:cubicBezTo>
                    <a:cubicBezTo>
                      <a:pt x="548735" y="734568"/>
                      <a:pt x="549402" y="733806"/>
                      <a:pt x="549974" y="732949"/>
                    </a:cubicBezTo>
                    <a:cubicBezTo>
                      <a:pt x="551021" y="731425"/>
                      <a:pt x="551879" y="729901"/>
                      <a:pt x="552831" y="728282"/>
                    </a:cubicBezTo>
                    <a:cubicBezTo>
                      <a:pt x="553593" y="727043"/>
                      <a:pt x="554450" y="725710"/>
                      <a:pt x="555117" y="724376"/>
                    </a:cubicBezTo>
                    <a:cubicBezTo>
                      <a:pt x="555308" y="724090"/>
                      <a:pt x="555403" y="723805"/>
                      <a:pt x="555498" y="723519"/>
                    </a:cubicBezTo>
                    <a:cubicBezTo>
                      <a:pt x="561118" y="712661"/>
                      <a:pt x="565023" y="700754"/>
                      <a:pt x="566547" y="688086"/>
                    </a:cubicBezTo>
                    <a:lnTo>
                      <a:pt x="622935" y="688086"/>
                    </a:lnTo>
                    <a:cubicBezTo>
                      <a:pt x="770668" y="688086"/>
                      <a:pt x="890778" y="808196"/>
                      <a:pt x="890778" y="955929"/>
                    </a:cubicBezTo>
                    <a:lnTo>
                      <a:pt x="890778" y="1001173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89" name="Freihandform: Form 288">
                <a:extLst>
                  <a:ext uri="{FF2B5EF4-FFF2-40B4-BE49-F238E27FC236}">
                    <a16:creationId xmlns:a16="http://schemas.microsoft.com/office/drawing/2014/main" id="{9BE06572-E617-4A4F-8560-AF4199DBA84A}"/>
                  </a:ext>
                </a:extLst>
              </p:cNvPr>
              <p:cNvSpPr/>
              <p:nvPr/>
            </p:nvSpPr>
            <p:spPr bwMode="gray">
              <a:xfrm>
                <a:off x="8399631" y="2496309"/>
                <a:ext cx="6802" cy="6802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9525"/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90" name="Freihandform: Form 289">
                <a:extLst>
                  <a:ext uri="{FF2B5EF4-FFF2-40B4-BE49-F238E27FC236}">
                    <a16:creationId xmlns:a16="http://schemas.microsoft.com/office/drawing/2014/main" id="{E9A48588-1F4E-4C24-8EBC-A766BCD49779}"/>
                  </a:ext>
                </a:extLst>
              </p:cNvPr>
              <p:cNvSpPr/>
              <p:nvPr/>
            </p:nvSpPr>
            <p:spPr bwMode="gray">
              <a:xfrm>
                <a:off x="8399631" y="2496309"/>
                <a:ext cx="6802" cy="6802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9525"/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333" name="Gruppieren 332">
              <a:extLst>
                <a:ext uri="{FF2B5EF4-FFF2-40B4-BE49-F238E27FC236}">
                  <a16:creationId xmlns:a16="http://schemas.microsoft.com/office/drawing/2014/main" id="{EE9F791D-841B-4090-BFB0-C45AF8E126CA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325713" y="5058710"/>
              <a:ext cx="224588" cy="252000"/>
              <a:chOff x="8399631" y="2496309"/>
              <a:chExt cx="648096" cy="727200"/>
            </a:xfrm>
          </p:grpSpPr>
          <p:grpSp>
            <p:nvGrpSpPr>
              <p:cNvPr id="334" name="Gruppieren 333">
                <a:extLst>
                  <a:ext uri="{FF2B5EF4-FFF2-40B4-BE49-F238E27FC236}">
                    <a16:creationId xmlns:a16="http://schemas.microsoft.com/office/drawing/2014/main" id="{B38C4BD7-41CE-4B9B-A54D-70267DAC268F}"/>
                  </a:ext>
                </a:extLst>
              </p:cNvPr>
              <p:cNvGrpSpPr/>
              <p:nvPr/>
            </p:nvGrpSpPr>
            <p:grpSpPr bwMode="gray">
              <a:xfrm>
                <a:off x="8556839" y="2989890"/>
                <a:ext cx="333680" cy="220986"/>
                <a:chOff x="8962528" y="3265571"/>
                <a:chExt cx="520065" cy="344423"/>
              </a:xfrm>
            </p:grpSpPr>
            <p:sp>
              <p:nvSpPr>
                <p:cNvPr id="339" name="Freihandform: Form 338">
                  <a:extLst>
                    <a:ext uri="{FF2B5EF4-FFF2-40B4-BE49-F238E27FC236}">
                      <a16:creationId xmlns:a16="http://schemas.microsoft.com/office/drawing/2014/main" id="{1768C564-F83C-46D3-AEE7-68D47D4899DA}"/>
                    </a:ext>
                  </a:extLst>
                </p:cNvPr>
                <p:cNvSpPr/>
                <p:nvPr/>
              </p:nvSpPr>
              <p:spPr bwMode="gray">
                <a:xfrm>
                  <a:off x="8962528" y="3265571"/>
                  <a:ext cx="260032" cy="344423"/>
                </a:xfrm>
                <a:custGeom>
                  <a:avLst/>
                  <a:gdLst>
                    <a:gd name="connsiteX0" fmla="*/ 85344 w 260032"/>
                    <a:gd name="connsiteY0" fmla="*/ 30004 h 344423"/>
                    <a:gd name="connsiteX1" fmla="*/ 110680 w 260032"/>
                    <a:gd name="connsiteY1" fmla="*/ 81820 h 344423"/>
                    <a:gd name="connsiteX2" fmla="*/ 41910 w 260032"/>
                    <a:gd name="connsiteY2" fmla="*/ 65723 h 344423"/>
                    <a:gd name="connsiteX3" fmla="*/ 85344 w 260032"/>
                    <a:gd name="connsiteY3" fmla="*/ 30004 h 344423"/>
                    <a:gd name="connsiteX4" fmla="*/ 200501 w 260032"/>
                    <a:gd name="connsiteY4" fmla="*/ 265843 h 344423"/>
                    <a:gd name="connsiteX5" fmla="*/ 88297 w 260032"/>
                    <a:gd name="connsiteY5" fmla="*/ 165925 h 344423"/>
                    <a:gd name="connsiteX6" fmla="*/ 125730 w 260032"/>
                    <a:gd name="connsiteY6" fmla="*/ 112776 h 344423"/>
                    <a:gd name="connsiteX7" fmla="*/ 91821 w 260032"/>
                    <a:gd name="connsiteY7" fmla="*/ 0 h 344423"/>
                    <a:gd name="connsiteX8" fmla="*/ 0 w 260032"/>
                    <a:gd name="connsiteY8" fmla="*/ 75629 h 344423"/>
                    <a:gd name="connsiteX9" fmla="*/ 110395 w 260032"/>
                    <a:gd name="connsiteY9" fmla="*/ 101441 h 344423"/>
                    <a:gd name="connsiteX10" fmla="*/ 62865 w 260032"/>
                    <a:gd name="connsiteY10" fmla="*/ 168878 h 344423"/>
                    <a:gd name="connsiteX11" fmla="*/ 260033 w 260032"/>
                    <a:gd name="connsiteY11" fmla="*/ 344424 h 344423"/>
                    <a:gd name="connsiteX12" fmla="*/ 91821 w 260032"/>
                    <a:gd name="connsiteY12" fmla="*/ 0 h 344423"/>
                    <a:gd name="connsiteX13" fmla="*/ 91821 w 260032"/>
                    <a:gd name="connsiteY13" fmla="*/ 0 h 344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0032" h="344423">
                      <a:moveTo>
                        <a:pt x="85344" y="30004"/>
                      </a:moveTo>
                      <a:lnTo>
                        <a:pt x="110680" y="81820"/>
                      </a:lnTo>
                      <a:lnTo>
                        <a:pt x="41910" y="65723"/>
                      </a:lnTo>
                      <a:lnTo>
                        <a:pt x="85344" y="30004"/>
                      </a:lnTo>
                      <a:moveTo>
                        <a:pt x="200501" y="265843"/>
                      </a:moveTo>
                      <a:lnTo>
                        <a:pt x="88297" y="165925"/>
                      </a:lnTo>
                      <a:lnTo>
                        <a:pt x="125730" y="112776"/>
                      </a:lnTo>
                      <a:moveTo>
                        <a:pt x="91821" y="0"/>
                      </a:moveTo>
                      <a:lnTo>
                        <a:pt x="0" y="75629"/>
                      </a:lnTo>
                      <a:lnTo>
                        <a:pt x="110395" y="101441"/>
                      </a:lnTo>
                      <a:lnTo>
                        <a:pt x="62865" y="168878"/>
                      </a:lnTo>
                      <a:lnTo>
                        <a:pt x="260033" y="344424"/>
                      </a:lnTo>
                      <a:lnTo>
                        <a:pt x="91821" y="0"/>
                      </a:lnTo>
                      <a:lnTo>
                        <a:pt x="91821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  <p:sp>
              <p:nvSpPr>
                <p:cNvPr id="340" name="Freihandform: Form 339">
                  <a:extLst>
                    <a:ext uri="{FF2B5EF4-FFF2-40B4-BE49-F238E27FC236}">
                      <a16:creationId xmlns:a16="http://schemas.microsoft.com/office/drawing/2014/main" id="{4E6245C5-A695-4091-8C74-280F141E0046}"/>
                    </a:ext>
                  </a:extLst>
                </p:cNvPr>
                <p:cNvSpPr/>
                <p:nvPr/>
              </p:nvSpPr>
              <p:spPr bwMode="gray">
                <a:xfrm>
                  <a:off x="9222561" y="3265571"/>
                  <a:ext cx="260032" cy="344423"/>
                </a:xfrm>
                <a:custGeom>
                  <a:avLst/>
                  <a:gdLst>
                    <a:gd name="connsiteX0" fmla="*/ 174689 w 260032"/>
                    <a:gd name="connsiteY0" fmla="*/ 30004 h 344423"/>
                    <a:gd name="connsiteX1" fmla="*/ 218122 w 260032"/>
                    <a:gd name="connsiteY1" fmla="*/ 65818 h 344423"/>
                    <a:gd name="connsiteX2" fmla="*/ 149352 w 260032"/>
                    <a:gd name="connsiteY2" fmla="*/ 81915 h 344423"/>
                    <a:gd name="connsiteX3" fmla="*/ 174689 w 260032"/>
                    <a:gd name="connsiteY3" fmla="*/ 30004 h 344423"/>
                    <a:gd name="connsiteX4" fmla="*/ 134303 w 260032"/>
                    <a:gd name="connsiteY4" fmla="*/ 112776 h 344423"/>
                    <a:gd name="connsiteX5" fmla="*/ 171736 w 260032"/>
                    <a:gd name="connsiteY5" fmla="*/ 165925 h 344423"/>
                    <a:gd name="connsiteX6" fmla="*/ 59531 w 260032"/>
                    <a:gd name="connsiteY6" fmla="*/ 265843 h 344423"/>
                    <a:gd name="connsiteX7" fmla="*/ 134303 w 260032"/>
                    <a:gd name="connsiteY7" fmla="*/ 112776 h 344423"/>
                    <a:gd name="connsiteX8" fmla="*/ 168212 w 260032"/>
                    <a:gd name="connsiteY8" fmla="*/ 0 h 344423"/>
                    <a:gd name="connsiteX9" fmla="*/ 0 w 260032"/>
                    <a:gd name="connsiteY9" fmla="*/ 344424 h 344423"/>
                    <a:gd name="connsiteX10" fmla="*/ 197168 w 260032"/>
                    <a:gd name="connsiteY10" fmla="*/ 168878 h 344423"/>
                    <a:gd name="connsiteX11" fmla="*/ 149638 w 260032"/>
                    <a:gd name="connsiteY11" fmla="*/ 101441 h 344423"/>
                    <a:gd name="connsiteX12" fmla="*/ 260033 w 260032"/>
                    <a:gd name="connsiteY12" fmla="*/ 75629 h 344423"/>
                    <a:gd name="connsiteX13" fmla="*/ 168212 w 260032"/>
                    <a:gd name="connsiteY13" fmla="*/ 0 h 344423"/>
                    <a:gd name="connsiteX14" fmla="*/ 168212 w 260032"/>
                    <a:gd name="connsiteY14" fmla="*/ 0 h 344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60032" h="344423">
                      <a:moveTo>
                        <a:pt x="174689" y="30004"/>
                      </a:moveTo>
                      <a:lnTo>
                        <a:pt x="218122" y="65818"/>
                      </a:lnTo>
                      <a:lnTo>
                        <a:pt x="149352" y="81915"/>
                      </a:lnTo>
                      <a:lnTo>
                        <a:pt x="174689" y="30004"/>
                      </a:lnTo>
                      <a:moveTo>
                        <a:pt x="134303" y="112776"/>
                      </a:moveTo>
                      <a:lnTo>
                        <a:pt x="171736" y="165925"/>
                      </a:lnTo>
                      <a:lnTo>
                        <a:pt x="59531" y="265843"/>
                      </a:lnTo>
                      <a:lnTo>
                        <a:pt x="134303" y="112776"/>
                      </a:lnTo>
                      <a:moveTo>
                        <a:pt x="168212" y="0"/>
                      </a:moveTo>
                      <a:lnTo>
                        <a:pt x="0" y="344424"/>
                      </a:lnTo>
                      <a:lnTo>
                        <a:pt x="197168" y="168878"/>
                      </a:lnTo>
                      <a:lnTo>
                        <a:pt x="149638" y="101441"/>
                      </a:lnTo>
                      <a:lnTo>
                        <a:pt x="260033" y="75629"/>
                      </a:lnTo>
                      <a:lnTo>
                        <a:pt x="168212" y="0"/>
                      </a:lnTo>
                      <a:lnTo>
                        <a:pt x="16821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</p:grpSp>
          <p:sp>
            <p:nvSpPr>
              <p:cNvPr id="335" name="Freihandform: Form 334">
                <a:extLst>
                  <a:ext uri="{FF2B5EF4-FFF2-40B4-BE49-F238E27FC236}">
                    <a16:creationId xmlns:a16="http://schemas.microsoft.com/office/drawing/2014/main" id="{14419552-DDEE-4387-8063-7C5B9B522F37}"/>
                  </a:ext>
                </a:extLst>
              </p:cNvPr>
              <p:cNvSpPr/>
              <p:nvPr/>
            </p:nvSpPr>
            <p:spPr bwMode="gray">
              <a:xfrm>
                <a:off x="8534719" y="2655816"/>
                <a:ext cx="386151" cy="117674"/>
              </a:xfrm>
              <a:custGeom>
                <a:avLst/>
                <a:gdLst>
                  <a:gd name="connsiteX0" fmla="*/ 535496 w 540734"/>
                  <a:gd name="connsiteY0" fmla="*/ 5143 h 164782"/>
                  <a:gd name="connsiteX1" fmla="*/ 475774 w 540734"/>
                  <a:gd name="connsiteY1" fmla="*/ 20383 h 164782"/>
                  <a:gd name="connsiteX2" fmla="*/ 470535 w 540734"/>
                  <a:gd name="connsiteY2" fmla="*/ 18383 h 164782"/>
                  <a:gd name="connsiteX3" fmla="*/ 386048 w 540734"/>
                  <a:gd name="connsiteY3" fmla="*/ 0 h 164782"/>
                  <a:gd name="connsiteX4" fmla="*/ 301562 w 540734"/>
                  <a:gd name="connsiteY4" fmla="*/ 18383 h 164782"/>
                  <a:gd name="connsiteX5" fmla="*/ 292132 w 540734"/>
                  <a:gd name="connsiteY5" fmla="*/ 22003 h 164782"/>
                  <a:gd name="connsiteX6" fmla="*/ 290227 w 540734"/>
                  <a:gd name="connsiteY6" fmla="*/ 31909 h 164782"/>
                  <a:gd name="connsiteX7" fmla="*/ 290132 w 540734"/>
                  <a:gd name="connsiteY7" fmla="*/ 32480 h 164782"/>
                  <a:gd name="connsiteX8" fmla="*/ 271558 w 540734"/>
                  <a:gd name="connsiteY8" fmla="*/ 29527 h 164782"/>
                  <a:gd name="connsiteX9" fmla="*/ 250698 w 540734"/>
                  <a:gd name="connsiteY9" fmla="*/ 33147 h 164782"/>
                  <a:gd name="connsiteX10" fmla="*/ 250508 w 540734"/>
                  <a:gd name="connsiteY10" fmla="*/ 31909 h 164782"/>
                  <a:gd name="connsiteX11" fmla="*/ 248602 w 540734"/>
                  <a:gd name="connsiteY11" fmla="*/ 22003 h 164782"/>
                  <a:gd name="connsiteX12" fmla="*/ 239173 w 540734"/>
                  <a:gd name="connsiteY12" fmla="*/ 18383 h 164782"/>
                  <a:gd name="connsiteX13" fmla="*/ 154686 w 540734"/>
                  <a:gd name="connsiteY13" fmla="*/ 0 h 164782"/>
                  <a:gd name="connsiteX14" fmla="*/ 70199 w 540734"/>
                  <a:gd name="connsiteY14" fmla="*/ 18383 h 164782"/>
                  <a:gd name="connsiteX15" fmla="*/ 64960 w 540734"/>
                  <a:gd name="connsiteY15" fmla="*/ 20383 h 164782"/>
                  <a:gd name="connsiteX16" fmla="*/ 2572 w 540734"/>
                  <a:gd name="connsiteY16" fmla="*/ 5143 h 164782"/>
                  <a:gd name="connsiteX17" fmla="*/ 0 w 540734"/>
                  <a:gd name="connsiteY17" fmla="*/ 21907 h 164782"/>
                  <a:gd name="connsiteX18" fmla="*/ 47530 w 540734"/>
                  <a:gd name="connsiteY18" fmla="*/ 33433 h 164782"/>
                  <a:gd name="connsiteX19" fmla="*/ 47530 w 540734"/>
                  <a:gd name="connsiteY19" fmla="*/ 49435 h 164782"/>
                  <a:gd name="connsiteX20" fmla="*/ 55340 w 540734"/>
                  <a:gd name="connsiteY20" fmla="*/ 57245 h 164782"/>
                  <a:gd name="connsiteX21" fmla="*/ 56959 w 540734"/>
                  <a:gd name="connsiteY21" fmla="*/ 57245 h 164782"/>
                  <a:gd name="connsiteX22" fmla="*/ 65627 w 540734"/>
                  <a:gd name="connsiteY22" fmla="*/ 106870 h 164782"/>
                  <a:gd name="connsiteX23" fmla="*/ 154686 w 540734"/>
                  <a:gd name="connsiteY23" fmla="*/ 164783 h 164782"/>
                  <a:gd name="connsiteX24" fmla="*/ 243745 w 540734"/>
                  <a:gd name="connsiteY24" fmla="*/ 106870 h 164782"/>
                  <a:gd name="connsiteX25" fmla="*/ 252222 w 540734"/>
                  <a:gd name="connsiteY25" fmla="*/ 49435 h 164782"/>
                  <a:gd name="connsiteX26" fmla="*/ 271558 w 540734"/>
                  <a:gd name="connsiteY26" fmla="*/ 45625 h 164782"/>
                  <a:gd name="connsiteX27" fmla="*/ 288512 w 540734"/>
                  <a:gd name="connsiteY27" fmla="*/ 48673 h 164782"/>
                  <a:gd name="connsiteX28" fmla="*/ 296990 w 540734"/>
                  <a:gd name="connsiteY28" fmla="*/ 106870 h 164782"/>
                  <a:gd name="connsiteX29" fmla="*/ 386048 w 540734"/>
                  <a:gd name="connsiteY29" fmla="*/ 164783 h 164782"/>
                  <a:gd name="connsiteX30" fmla="*/ 475107 w 540734"/>
                  <a:gd name="connsiteY30" fmla="*/ 106870 h 164782"/>
                  <a:gd name="connsiteX31" fmla="*/ 483775 w 540734"/>
                  <a:gd name="connsiteY31" fmla="*/ 57245 h 164782"/>
                  <a:gd name="connsiteX32" fmla="*/ 485394 w 540734"/>
                  <a:gd name="connsiteY32" fmla="*/ 57245 h 164782"/>
                  <a:gd name="connsiteX33" fmla="*/ 493205 w 540734"/>
                  <a:gd name="connsiteY33" fmla="*/ 49435 h 164782"/>
                  <a:gd name="connsiteX34" fmla="*/ 493205 w 540734"/>
                  <a:gd name="connsiteY34" fmla="*/ 33433 h 164782"/>
                  <a:gd name="connsiteX35" fmla="*/ 540734 w 540734"/>
                  <a:gd name="connsiteY35" fmla="*/ 21907 h 164782"/>
                  <a:gd name="connsiteX36" fmla="*/ 535496 w 540734"/>
                  <a:gd name="connsiteY36" fmla="*/ 5143 h 164782"/>
                  <a:gd name="connsiteX37" fmla="*/ 228219 w 540734"/>
                  <a:gd name="connsiteY37" fmla="*/ 101060 h 164782"/>
                  <a:gd name="connsiteX38" fmla="*/ 154876 w 540734"/>
                  <a:gd name="connsiteY38" fmla="*/ 148114 h 164782"/>
                  <a:gd name="connsiteX39" fmla="*/ 81534 w 540734"/>
                  <a:gd name="connsiteY39" fmla="*/ 101060 h 164782"/>
                  <a:gd name="connsiteX40" fmla="*/ 75628 w 540734"/>
                  <a:gd name="connsiteY40" fmla="*/ 35147 h 164782"/>
                  <a:gd name="connsiteX41" fmla="*/ 75819 w 540734"/>
                  <a:gd name="connsiteY41" fmla="*/ 34385 h 164782"/>
                  <a:gd name="connsiteX42" fmla="*/ 76486 w 540734"/>
                  <a:gd name="connsiteY42" fmla="*/ 34100 h 164782"/>
                  <a:gd name="connsiteX43" fmla="*/ 154972 w 540734"/>
                  <a:gd name="connsiteY43" fmla="*/ 16859 h 164782"/>
                  <a:gd name="connsiteX44" fmla="*/ 233458 w 540734"/>
                  <a:gd name="connsiteY44" fmla="*/ 34100 h 164782"/>
                  <a:gd name="connsiteX45" fmla="*/ 234124 w 540734"/>
                  <a:gd name="connsiteY45" fmla="*/ 34385 h 164782"/>
                  <a:gd name="connsiteX46" fmla="*/ 234315 w 540734"/>
                  <a:gd name="connsiteY46" fmla="*/ 35147 h 164782"/>
                  <a:gd name="connsiteX47" fmla="*/ 228219 w 540734"/>
                  <a:gd name="connsiteY47" fmla="*/ 101060 h 164782"/>
                  <a:gd name="connsiteX48" fmla="*/ 459486 w 540734"/>
                  <a:gd name="connsiteY48" fmla="*/ 101060 h 164782"/>
                  <a:gd name="connsiteX49" fmla="*/ 386144 w 540734"/>
                  <a:gd name="connsiteY49" fmla="*/ 148114 h 164782"/>
                  <a:gd name="connsiteX50" fmla="*/ 312801 w 540734"/>
                  <a:gd name="connsiteY50" fmla="*/ 101060 h 164782"/>
                  <a:gd name="connsiteX51" fmla="*/ 306896 w 540734"/>
                  <a:gd name="connsiteY51" fmla="*/ 35147 h 164782"/>
                  <a:gd name="connsiteX52" fmla="*/ 307086 w 540734"/>
                  <a:gd name="connsiteY52" fmla="*/ 34385 h 164782"/>
                  <a:gd name="connsiteX53" fmla="*/ 307753 w 540734"/>
                  <a:gd name="connsiteY53" fmla="*/ 34100 h 164782"/>
                  <a:gd name="connsiteX54" fmla="*/ 386239 w 540734"/>
                  <a:gd name="connsiteY54" fmla="*/ 16859 h 164782"/>
                  <a:gd name="connsiteX55" fmla="*/ 464725 w 540734"/>
                  <a:gd name="connsiteY55" fmla="*/ 34100 h 164782"/>
                  <a:gd name="connsiteX56" fmla="*/ 465392 w 540734"/>
                  <a:gd name="connsiteY56" fmla="*/ 34385 h 164782"/>
                  <a:gd name="connsiteX57" fmla="*/ 465582 w 540734"/>
                  <a:gd name="connsiteY57" fmla="*/ 35147 h 164782"/>
                  <a:gd name="connsiteX58" fmla="*/ 459486 w 540734"/>
                  <a:gd name="connsiteY58" fmla="*/ 101060 h 164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540734" h="164782">
                    <a:moveTo>
                      <a:pt x="535496" y="5143"/>
                    </a:moveTo>
                    <a:lnTo>
                      <a:pt x="475774" y="20383"/>
                    </a:lnTo>
                    <a:lnTo>
                      <a:pt x="470535" y="18383"/>
                    </a:lnTo>
                    <a:cubicBezTo>
                      <a:pt x="470059" y="18193"/>
                      <a:pt x="422815" y="0"/>
                      <a:pt x="386048" y="0"/>
                    </a:cubicBezTo>
                    <a:cubicBezTo>
                      <a:pt x="349282" y="0"/>
                      <a:pt x="302038" y="18193"/>
                      <a:pt x="301562" y="18383"/>
                    </a:cubicBezTo>
                    <a:lnTo>
                      <a:pt x="292132" y="22003"/>
                    </a:lnTo>
                    <a:lnTo>
                      <a:pt x="290227" y="31909"/>
                    </a:lnTo>
                    <a:cubicBezTo>
                      <a:pt x="290227" y="32004"/>
                      <a:pt x="290132" y="32194"/>
                      <a:pt x="290132" y="32480"/>
                    </a:cubicBezTo>
                    <a:cubicBezTo>
                      <a:pt x="285941" y="31051"/>
                      <a:pt x="279654" y="29527"/>
                      <a:pt x="271558" y="29527"/>
                    </a:cubicBezTo>
                    <a:cubicBezTo>
                      <a:pt x="262128" y="29527"/>
                      <a:pt x="254889" y="31528"/>
                      <a:pt x="250698" y="33147"/>
                    </a:cubicBezTo>
                    <a:cubicBezTo>
                      <a:pt x="250603" y="32480"/>
                      <a:pt x="250508" y="32004"/>
                      <a:pt x="250508" y="31909"/>
                    </a:cubicBezTo>
                    <a:lnTo>
                      <a:pt x="248602" y="22003"/>
                    </a:lnTo>
                    <a:lnTo>
                      <a:pt x="239173" y="18383"/>
                    </a:lnTo>
                    <a:cubicBezTo>
                      <a:pt x="238696" y="18193"/>
                      <a:pt x="191452" y="0"/>
                      <a:pt x="154686" y="0"/>
                    </a:cubicBezTo>
                    <a:cubicBezTo>
                      <a:pt x="117920" y="0"/>
                      <a:pt x="70676" y="18193"/>
                      <a:pt x="70199" y="18383"/>
                    </a:cubicBezTo>
                    <a:lnTo>
                      <a:pt x="64960" y="20383"/>
                    </a:lnTo>
                    <a:lnTo>
                      <a:pt x="2572" y="5143"/>
                    </a:lnTo>
                    <a:lnTo>
                      <a:pt x="0" y="21907"/>
                    </a:lnTo>
                    <a:lnTo>
                      <a:pt x="47530" y="33433"/>
                    </a:lnTo>
                    <a:lnTo>
                      <a:pt x="47530" y="49435"/>
                    </a:lnTo>
                    <a:cubicBezTo>
                      <a:pt x="47530" y="53721"/>
                      <a:pt x="51054" y="57245"/>
                      <a:pt x="55340" y="57245"/>
                    </a:cubicBezTo>
                    <a:lnTo>
                      <a:pt x="56959" y="57245"/>
                    </a:lnTo>
                    <a:cubicBezTo>
                      <a:pt x="57055" y="71152"/>
                      <a:pt x="58865" y="89059"/>
                      <a:pt x="65627" y="106870"/>
                    </a:cubicBezTo>
                    <a:cubicBezTo>
                      <a:pt x="80772" y="146875"/>
                      <a:pt x="121253" y="164783"/>
                      <a:pt x="154686" y="164783"/>
                    </a:cubicBezTo>
                    <a:cubicBezTo>
                      <a:pt x="188119" y="164783"/>
                      <a:pt x="228600" y="146875"/>
                      <a:pt x="243745" y="106870"/>
                    </a:cubicBezTo>
                    <a:cubicBezTo>
                      <a:pt x="251841" y="85439"/>
                      <a:pt x="252794" y="64008"/>
                      <a:pt x="252222" y="49435"/>
                    </a:cubicBezTo>
                    <a:cubicBezTo>
                      <a:pt x="254127" y="48577"/>
                      <a:pt x="261175" y="45625"/>
                      <a:pt x="271558" y="45625"/>
                    </a:cubicBezTo>
                    <a:cubicBezTo>
                      <a:pt x="279940" y="45625"/>
                      <a:pt x="285750" y="47530"/>
                      <a:pt x="288512" y="48673"/>
                    </a:cubicBezTo>
                    <a:cubicBezTo>
                      <a:pt x="287846" y="63151"/>
                      <a:pt x="288703" y="85058"/>
                      <a:pt x="296990" y="106870"/>
                    </a:cubicBezTo>
                    <a:cubicBezTo>
                      <a:pt x="312134" y="146875"/>
                      <a:pt x="352616" y="164783"/>
                      <a:pt x="386048" y="164783"/>
                    </a:cubicBezTo>
                    <a:cubicBezTo>
                      <a:pt x="419481" y="164783"/>
                      <a:pt x="459962" y="146875"/>
                      <a:pt x="475107" y="106870"/>
                    </a:cubicBezTo>
                    <a:cubicBezTo>
                      <a:pt x="481870" y="89059"/>
                      <a:pt x="483680" y="71152"/>
                      <a:pt x="483775" y="57245"/>
                    </a:cubicBezTo>
                    <a:lnTo>
                      <a:pt x="485394" y="57245"/>
                    </a:lnTo>
                    <a:cubicBezTo>
                      <a:pt x="489680" y="57245"/>
                      <a:pt x="493205" y="53721"/>
                      <a:pt x="493205" y="49435"/>
                    </a:cubicBezTo>
                    <a:lnTo>
                      <a:pt x="493205" y="33433"/>
                    </a:lnTo>
                    <a:lnTo>
                      <a:pt x="540734" y="21907"/>
                    </a:lnTo>
                    <a:lnTo>
                      <a:pt x="535496" y="5143"/>
                    </a:lnTo>
                    <a:close/>
                    <a:moveTo>
                      <a:pt x="228219" y="101060"/>
                    </a:moveTo>
                    <a:cubicBezTo>
                      <a:pt x="215932" y="133541"/>
                      <a:pt x="182499" y="148114"/>
                      <a:pt x="154876" y="148114"/>
                    </a:cubicBezTo>
                    <a:cubicBezTo>
                      <a:pt x="127254" y="148114"/>
                      <a:pt x="93821" y="133541"/>
                      <a:pt x="81534" y="101060"/>
                    </a:cubicBezTo>
                    <a:cubicBezTo>
                      <a:pt x="69342" y="68866"/>
                      <a:pt x="75533" y="35433"/>
                      <a:pt x="75628" y="35147"/>
                    </a:cubicBezTo>
                    <a:lnTo>
                      <a:pt x="75819" y="34385"/>
                    </a:lnTo>
                    <a:lnTo>
                      <a:pt x="76486" y="34100"/>
                    </a:lnTo>
                    <a:cubicBezTo>
                      <a:pt x="76962" y="33909"/>
                      <a:pt x="121729" y="16859"/>
                      <a:pt x="154972" y="16859"/>
                    </a:cubicBezTo>
                    <a:cubicBezTo>
                      <a:pt x="188119" y="16859"/>
                      <a:pt x="232981" y="33909"/>
                      <a:pt x="233458" y="34100"/>
                    </a:cubicBezTo>
                    <a:lnTo>
                      <a:pt x="234124" y="34385"/>
                    </a:lnTo>
                    <a:lnTo>
                      <a:pt x="234315" y="35147"/>
                    </a:lnTo>
                    <a:cubicBezTo>
                      <a:pt x="234220" y="35433"/>
                      <a:pt x="240411" y="68770"/>
                      <a:pt x="228219" y="101060"/>
                    </a:cubicBezTo>
                    <a:close/>
                    <a:moveTo>
                      <a:pt x="459486" y="101060"/>
                    </a:moveTo>
                    <a:cubicBezTo>
                      <a:pt x="447199" y="133541"/>
                      <a:pt x="413766" y="148114"/>
                      <a:pt x="386144" y="148114"/>
                    </a:cubicBezTo>
                    <a:cubicBezTo>
                      <a:pt x="358521" y="148114"/>
                      <a:pt x="325088" y="133541"/>
                      <a:pt x="312801" y="101060"/>
                    </a:cubicBezTo>
                    <a:cubicBezTo>
                      <a:pt x="300609" y="68866"/>
                      <a:pt x="306800" y="35433"/>
                      <a:pt x="306896" y="35147"/>
                    </a:cubicBezTo>
                    <a:lnTo>
                      <a:pt x="307086" y="34385"/>
                    </a:lnTo>
                    <a:lnTo>
                      <a:pt x="307753" y="34100"/>
                    </a:lnTo>
                    <a:cubicBezTo>
                      <a:pt x="308229" y="33909"/>
                      <a:pt x="352996" y="16859"/>
                      <a:pt x="386239" y="16859"/>
                    </a:cubicBezTo>
                    <a:cubicBezTo>
                      <a:pt x="419386" y="16859"/>
                      <a:pt x="464248" y="33909"/>
                      <a:pt x="464725" y="34100"/>
                    </a:cubicBezTo>
                    <a:lnTo>
                      <a:pt x="465392" y="34385"/>
                    </a:lnTo>
                    <a:lnTo>
                      <a:pt x="465582" y="35147"/>
                    </a:lnTo>
                    <a:cubicBezTo>
                      <a:pt x="465487" y="35433"/>
                      <a:pt x="471678" y="68770"/>
                      <a:pt x="459486" y="10106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36" name="Freihandform: Form 335">
                <a:extLst>
                  <a:ext uri="{FF2B5EF4-FFF2-40B4-BE49-F238E27FC236}">
                    <a16:creationId xmlns:a16="http://schemas.microsoft.com/office/drawing/2014/main" id="{468B191A-A899-42FE-8708-840F85087BE4}"/>
                  </a:ext>
                </a:extLst>
              </p:cNvPr>
              <p:cNvSpPr/>
              <p:nvPr/>
            </p:nvSpPr>
            <p:spPr bwMode="gray">
              <a:xfrm>
                <a:off x="8399631" y="2496309"/>
                <a:ext cx="648096" cy="727200"/>
              </a:xfrm>
              <a:custGeom>
                <a:avLst/>
                <a:gdLst>
                  <a:gd name="connsiteX0" fmla="*/ 724948 w 907541"/>
                  <a:gd name="connsiteY0" fmla="*/ 690086 h 1018317"/>
                  <a:gd name="connsiteX1" fmla="*/ 798671 w 907541"/>
                  <a:gd name="connsiteY1" fmla="*/ 296132 h 1018317"/>
                  <a:gd name="connsiteX2" fmla="*/ 575310 w 907541"/>
                  <a:gd name="connsiteY2" fmla="*/ 26099 h 1018317"/>
                  <a:gd name="connsiteX3" fmla="*/ 575310 w 907541"/>
                  <a:gd name="connsiteY3" fmla="*/ 26099 h 1018317"/>
                  <a:gd name="connsiteX4" fmla="*/ 575024 w 907541"/>
                  <a:gd name="connsiteY4" fmla="*/ 26003 h 1018317"/>
                  <a:gd name="connsiteX5" fmla="*/ 564928 w 907541"/>
                  <a:gd name="connsiteY5" fmla="*/ 21527 h 1018317"/>
                  <a:gd name="connsiteX6" fmla="*/ 564928 w 907541"/>
                  <a:gd name="connsiteY6" fmla="*/ 21527 h 1018317"/>
                  <a:gd name="connsiteX7" fmla="*/ 460629 w 907541"/>
                  <a:gd name="connsiteY7" fmla="*/ 0 h 1018317"/>
                  <a:gd name="connsiteX8" fmla="*/ 356616 w 907541"/>
                  <a:gd name="connsiteY8" fmla="*/ 21622 h 1018317"/>
                  <a:gd name="connsiteX9" fmla="*/ 356616 w 907541"/>
                  <a:gd name="connsiteY9" fmla="*/ 21527 h 1018317"/>
                  <a:gd name="connsiteX10" fmla="*/ 346615 w 907541"/>
                  <a:gd name="connsiteY10" fmla="*/ 26003 h 1018317"/>
                  <a:gd name="connsiteX11" fmla="*/ 346424 w 907541"/>
                  <a:gd name="connsiteY11" fmla="*/ 26099 h 1018317"/>
                  <a:gd name="connsiteX12" fmla="*/ 346424 w 907541"/>
                  <a:gd name="connsiteY12" fmla="*/ 26099 h 1018317"/>
                  <a:gd name="connsiteX13" fmla="*/ 122873 w 907541"/>
                  <a:gd name="connsiteY13" fmla="*/ 296132 h 1018317"/>
                  <a:gd name="connsiteX14" fmla="*/ 193739 w 907541"/>
                  <a:gd name="connsiteY14" fmla="*/ 686086 h 1018317"/>
                  <a:gd name="connsiteX15" fmla="*/ 0 w 907541"/>
                  <a:gd name="connsiteY15" fmla="*/ 955929 h 1018317"/>
                  <a:gd name="connsiteX16" fmla="*/ 0 w 907541"/>
                  <a:gd name="connsiteY16" fmla="*/ 1018318 h 1018317"/>
                  <a:gd name="connsiteX17" fmla="*/ 907542 w 907541"/>
                  <a:gd name="connsiteY17" fmla="*/ 1018318 h 1018317"/>
                  <a:gd name="connsiteX18" fmla="*/ 907542 w 907541"/>
                  <a:gd name="connsiteY18" fmla="*/ 955929 h 1018317"/>
                  <a:gd name="connsiteX19" fmla="*/ 724948 w 907541"/>
                  <a:gd name="connsiteY19" fmla="*/ 690086 h 1018317"/>
                  <a:gd name="connsiteX20" fmla="*/ 711137 w 907541"/>
                  <a:gd name="connsiteY20" fmla="*/ 685133 h 1018317"/>
                  <a:gd name="connsiteX21" fmla="*/ 622649 w 907541"/>
                  <a:gd name="connsiteY21" fmla="*/ 671036 h 1018317"/>
                  <a:gd name="connsiteX22" fmla="*/ 567119 w 907541"/>
                  <a:gd name="connsiteY22" fmla="*/ 671036 h 1018317"/>
                  <a:gd name="connsiteX23" fmla="*/ 567119 w 907541"/>
                  <a:gd name="connsiteY23" fmla="*/ 614172 h 1018317"/>
                  <a:gd name="connsiteX24" fmla="*/ 732568 w 907541"/>
                  <a:gd name="connsiteY24" fmla="*/ 382143 h 1018317"/>
                  <a:gd name="connsiteX25" fmla="*/ 790099 w 907541"/>
                  <a:gd name="connsiteY25" fmla="*/ 335185 h 1018317"/>
                  <a:gd name="connsiteX26" fmla="*/ 711137 w 907541"/>
                  <a:gd name="connsiteY26" fmla="*/ 685133 h 1018317"/>
                  <a:gd name="connsiteX27" fmla="*/ 369570 w 907541"/>
                  <a:gd name="connsiteY27" fmla="*/ 601599 h 1018317"/>
                  <a:gd name="connsiteX28" fmla="*/ 360998 w 907541"/>
                  <a:gd name="connsiteY28" fmla="*/ 598265 h 1018317"/>
                  <a:gd name="connsiteX29" fmla="*/ 205073 w 907541"/>
                  <a:gd name="connsiteY29" fmla="*/ 363093 h 1018317"/>
                  <a:gd name="connsiteX30" fmla="*/ 205073 w 907541"/>
                  <a:gd name="connsiteY30" fmla="*/ 271463 h 1018317"/>
                  <a:gd name="connsiteX31" fmla="*/ 208026 w 907541"/>
                  <a:gd name="connsiteY31" fmla="*/ 233077 h 1018317"/>
                  <a:gd name="connsiteX32" fmla="*/ 217361 w 907541"/>
                  <a:gd name="connsiteY32" fmla="*/ 226695 h 1018317"/>
                  <a:gd name="connsiteX33" fmla="*/ 383000 w 907541"/>
                  <a:gd name="connsiteY33" fmla="*/ 140208 h 1018317"/>
                  <a:gd name="connsiteX34" fmla="*/ 456533 w 907541"/>
                  <a:gd name="connsiteY34" fmla="*/ 44482 h 1018317"/>
                  <a:gd name="connsiteX35" fmla="*/ 532257 w 907541"/>
                  <a:gd name="connsiteY35" fmla="*/ 142875 h 1018317"/>
                  <a:gd name="connsiteX36" fmla="*/ 700945 w 907541"/>
                  <a:gd name="connsiteY36" fmla="*/ 229362 h 1018317"/>
                  <a:gd name="connsiteX37" fmla="*/ 713518 w 907541"/>
                  <a:gd name="connsiteY37" fmla="*/ 237744 h 1018317"/>
                  <a:gd name="connsiteX38" fmla="*/ 715994 w 907541"/>
                  <a:gd name="connsiteY38" fmla="*/ 271463 h 1018317"/>
                  <a:gd name="connsiteX39" fmla="*/ 715994 w 907541"/>
                  <a:gd name="connsiteY39" fmla="*/ 363093 h 1018317"/>
                  <a:gd name="connsiteX40" fmla="*/ 562737 w 907541"/>
                  <a:gd name="connsiteY40" fmla="*/ 597122 h 1018317"/>
                  <a:gd name="connsiteX41" fmla="*/ 555308 w 907541"/>
                  <a:gd name="connsiteY41" fmla="*/ 600075 h 1018317"/>
                  <a:gd name="connsiteX42" fmla="*/ 369570 w 907541"/>
                  <a:gd name="connsiteY42" fmla="*/ 601599 h 1018317"/>
                  <a:gd name="connsiteX43" fmla="*/ 549974 w 907541"/>
                  <a:gd name="connsiteY43" fmla="*/ 620649 h 1018317"/>
                  <a:gd name="connsiteX44" fmla="*/ 549974 w 907541"/>
                  <a:gd name="connsiteY44" fmla="*/ 674561 h 1018317"/>
                  <a:gd name="connsiteX45" fmla="*/ 549783 w 907541"/>
                  <a:gd name="connsiteY45" fmla="*/ 679228 h 1018317"/>
                  <a:gd name="connsiteX46" fmla="*/ 547307 w 907541"/>
                  <a:gd name="connsiteY46" fmla="*/ 696278 h 1018317"/>
                  <a:gd name="connsiteX47" fmla="*/ 545021 w 907541"/>
                  <a:gd name="connsiteY47" fmla="*/ 703993 h 1018317"/>
                  <a:gd name="connsiteX48" fmla="*/ 544640 w 907541"/>
                  <a:gd name="connsiteY48" fmla="*/ 704850 h 1018317"/>
                  <a:gd name="connsiteX49" fmla="*/ 541973 w 907541"/>
                  <a:gd name="connsiteY49" fmla="*/ 711327 h 1018317"/>
                  <a:gd name="connsiteX50" fmla="*/ 541020 w 907541"/>
                  <a:gd name="connsiteY50" fmla="*/ 713232 h 1018317"/>
                  <a:gd name="connsiteX51" fmla="*/ 538353 w 907541"/>
                  <a:gd name="connsiteY51" fmla="*/ 718376 h 1018317"/>
                  <a:gd name="connsiteX52" fmla="*/ 536543 w 907541"/>
                  <a:gd name="connsiteY52" fmla="*/ 721328 h 1018317"/>
                  <a:gd name="connsiteX53" fmla="*/ 534067 w 907541"/>
                  <a:gd name="connsiteY53" fmla="*/ 725138 h 1018317"/>
                  <a:gd name="connsiteX54" fmla="*/ 531305 w 907541"/>
                  <a:gd name="connsiteY54" fmla="*/ 728853 h 1018317"/>
                  <a:gd name="connsiteX55" fmla="*/ 529209 w 907541"/>
                  <a:gd name="connsiteY55" fmla="*/ 731520 h 1018317"/>
                  <a:gd name="connsiteX56" fmla="*/ 525399 w 907541"/>
                  <a:gd name="connsiteY56" fmla="*/ 735711 h 1018317"/>
                  <a:gd name="connsiteX57" fmla="*/ 523780 w 907541"/>
                  <a:gd name="connsiteY57" fmla="*/ 737426 h 1018317"/>
                  <a:gd name="connsiteX58" fmla="*/ 519017 w 907541"/>
                  <a:gd name="connsiteY58" fmla="*/ 741807 h 1018317"/>
                  <a:gd name="connsiteX59" fmla="*/ 517779 w 907541"/>
                  <a:gd name="connsiteY59" fmla="*/ 742950 h 1018317"/>
                  <a:gd name="connsiteX60" fmla="*/ 512159 w 907541"/>
                  <a:gd name="connsiteY60" fmla="*/ 747236 h 1018317"/>
                  <a:gd name="connsiteX61" fmla="*/ 511207 w 907541"/>
                  <a:gd name="connsiteY61" fmla="*/ 747903 h 1018317"/>
                  <a:gd name="connsiteX62" fmla="*/ 504825 w 907541"/>
                  <a:gd name="connsiteY62" fmla="*/ 751713 h 1018317"/>
                  <a:gd name="connsiteX63" fmla="*/ 503968 w 907541"/>
                  <a:gd name="connsiteY63" fmla="*/ 752189 h 1018317"/>
                  <a:gd name="connsiteX64" fmla="*/ 497300 w 907541"/>
                  <a:gd name="connsiteY64" fmla="*/ 755333 h 1018317"/>
                  <a:gd name="connsiteX65" fmla="*/ 496348 w 907541"/>
                  <a:gd name="connsiteY65" fmla="*/ 755713 h 1018317"/>
                  <a:gd name="connsiteX66" fmla="*/ 489585 w 907541"/>
                  <a:gd name="connsiteY66" fmla="*/ 758190 h 1018317"/>
                  <a:gd name="connsiteX67" fmla="*/ 488347 w 907541"/>
                  <a:gd name="connsiteY67" fmla="*/ 758571 h 1018317"/>
                  <a:gd name="connsiteX68" fmla="*/ 481679 w 907541"/>
                  <a:gd name="connsiteY68" fmla="*/ 760286 h 1018317"/>
                  <a:gd name="connsiteX69" fmla="*/ 480060 w 907541"/>
                  <a:gd name="connsiteY69" fmla="*/ 760762 h 1018317"/>
                  <a:gd name="connsiteX70" fmla="*/ 473297 w 907541"/>
                  <a:gd name="connsiteY70" fmla="*/ 761810 h 1018317"/>
                  <a:gd name="connsiteX71" fmla="*/ 471392 w 907541"/>
                  <a:gd name="connsiteY71" fmla="*/ 762095 h 1018317"/>
                  <a:gd name="connsiteX72" fmla="*/ 462534 w 907541"/>
                  <a:gd name="connsiteY72" fmla="*/ 762572 h 1018317"/>
                  <a:gd name="connsiteX73" fmla="*/ 453676 w 907541"/>
                  <a:gd name="connsiteY73" fmla="*/ 762095 h 1018317"/>
                  <a:gd name="connsiteX74" fmla="*/ 451771 w 907541"/>
                  <a:gd name="connsiteY74" fmla="*/ 761810 h 1018317"/>
                  <a:gd name="connsiteX75" fmla="*/ 445008 w 907541"/>
                  <a:gd name="connsiteY75" fmla="*/ 760762 h 1018317"/>
                  <a:gd name="connsiteX76" fmla="*/ 443389 w 907541"/>
                  <a:gd name="connsiteY76" fmla="*/ 760286 h 1018317"/>
                  <a:gd name="connsiteX77" fmla="*/ 436721 w 907541"/>
                  <a:gd name="connsiteY77" fmla="*/ 758571 h 1018317"/>
                  <a:gd name="connsiteX78" fmla="*/ 435483 w 907541"/>
                  <a:gd name="connsiteY78" fmla="*/ 758190 h 1018317"/>
                  <a:gd name="connsiteX79" fmla="*/ 428720 w 907541"/>
                  <a:gd name="connsiteY79" fmla="*/ 755713 h 1018317"/>
                  <a:gd name="connsiteX80" fmla="*/ 427768 w 907541"/>
                  <a:gd name="connsiteY80" fmla="*/ 755333 h 1018317"/>
                  <a:gd name="connsiteX81" fmla="*/ 421100 w 907541"/>
                  <a:gd name="connsiteY81" fmla="*/ 752189 h 1018317"/>
                  <a:gd name="connsiteX82" fmla="*/ 420243 w 907541"/>
                  <a:gd name="connsiteY82" fmla="*/ 751713 h 1018317"/>
                  <a:gd name="connsiteX83" fmla="*/ 413861 w 907541"/>
                  <a:gd name="connsiteY83" fmla="*/ 747903 h 1018317"/>
                  <a:gd name="connsiteX84" fmla="*/ 412909 w 907541"/>
                  <a:gd name="connsiteY84" fmla="*/ 747236 h 1018317"/>
                  <a:gd name="connsiteX85" fmla="*/ 407289 w 907541"/>
                  <a:gd name="connsiteY85" fmla="*/ 742950 h 1018317"/>
                  <a:gd name="connsiteX86" fmla="*/ 406051 w 907541"/>
                  <a:gd name="connsiteY86" fmla="*/ 741807 h 1018317"/>
                  <a:gd name="connsiteX87" fmla="*/ 401288 w 907541"/>
                  <a:gd name="connsiteY87" fmla="*/ 737426 h 1018317"/>
                  <a:gd name="connsiteX88" fmla="*/ 399669 w 907541"/>
                  <a:gd name="connsiteY88" fmla="*/ 735711 h 1018317"/>
                  <a:gd name="connsiteX89" fmla="*/ 395859 w 907541"/>
                  <a:gd name="connsiteY89" fmla="*/ 731520 h 1018317"/>
                  <a:gd name="connsiteX90" fmla="*/ 393764 w 907541"/>
                  <a:gd name="connsiteY90" fmla="*/ 728853 h 1018317"/>
                  <a:gd name="connsiteX91" fmla="*/ 391001 w 907541"/>
                  <a:gd name="connsiteY91" fmla="*/ 725138 h 1018317"/>
                  <a:gd name="connsiteX92" fmla="*/ 388525 w 907541"/>
                  <a:gd name="connsiteY92" fmla="*/ 721328 h 1018317"/>
                  <a:gd name="connsiteX93" fmla="*/ 386715 w 907541"/>
                  <a:gd name="connsiteY93" fmla="*/ 718376 h 1018317"/>
                  <a:gd name="connsiteX94" fmla="*/ 384048 w 907541"/>
                  <a:gd name="connsiteY94" fmla="*/ 713232 h 1018317"/>
                  <a:gd name="connsiteX95" fmla="*/ 383096 w 907541"/>
                  <a:gd name="connsiteY95" fmla="*/ 711327 h 1018317"/>
                  <a:gd name="connsiteX96" fmla="*/ 380429 w 907541"/>
                  <a:gd name="connsiteY96" fmla="*/ 704850 h 1018317"/>
                  <a:gd name="connsiteX97" fmla="*/ 380048 w 907541"/>
                  <a:gd name="connsiteY97" fmla="*/ 703993 h 1018317"/>
                  <a:gd name="connsiteX98" fmla="*/ 377762 w 907541"/>
                  <a:gd name="connsiteY98" fmla="*/ 696278 h 1018317"/>
                  <a:gd name="connsiteX99" fmla="*/ 375285 w 907541"/>
                  <a:gd name="connsiteY99" fmla="*/ 679228 h 1018317"/>
                  <a:gd name="connsiteX100" fmla="*/ 375095 w 907541"/>
                  <a:gd name="connsiteY100" fmla="*/ 674561 h 1018317"/>
                  <a:gd name="connsiteX101" fmla="*/ 375095 w 907541"/>
                  <a:gd name="connsiteY101" fmla="*/ 621983 h 1018317"/>
                  <a:gd name="connsiteX102" fmla="*/ 439960 w 907541"/>
                  <a:gd name="connsiteY102" fmla="*/ 634937 h 1018317"/>
                  <a:gd name="connsiteX103" fmla="*/ 440912 w 907541"/>
                  <a:gd name="connsiteY103" fmla="*/ 635032 h 1018317"/>
                  <a:gd name="connsiteX104" fmla="*/ 460629 w 907541"/>
                  <a:gd name="connsiteY104" fmla="*/ 635794 h 1018317"/>
                  <a:gd name="connsiteX105" fmla="*/ 549974 w 907541"/>
                  <a:gd name="connsiteY105" fmla="*/ 620649 h 1018317"/>
                  <a:gd name="connsiteX106" fmla="*/ 187928 w 907541"/>
                  <a:gd name="connsiteY106" fmla="*/ 262795 h 1018317"/>
                  <a:gd name="connsiteX107" fmla="*/ 187928 w 907541"/>
                  <a:gd name="connsiteY107" fmla="*/ 271463 h 1018317"/>
                  <a:gd name="connsiteX108" fmla="*/ 187928 w 907541"/>
                  <a:gd name="connsiteY108" fmla="*/ 363093 h 1018317"/>
                  <a:gd name="connsiteX109" fmla="*/ 187928 w 907541"/>
                  <a:gd name="connsiteY109" fmla="*/ 364712 h 1018317"/>
                  <a:gd name="connsiteX110" fmla="*/ 144780 w 907541"/>
                  <a:gd name="connsiteY110" fmla="*/ 313754 h 1018317"/>
                  <a:gd name="connsiteX111" fmla="*/ 187928 w 907541"/>
                  <a:gd name="connsiteY111" fmla="*/ 262795 h 1018317"/>
                  <a:gd name="connsiteX112" fmla="*/ 776478 w 907541"/>
                  <a:gd name="connsiteY112" fmla="*/ 313754 h 1018317"/>
                  <a:gd name="connsiteX113" fmla="*/ 733330 w 907541"/>
                  <a:gd name="connsiteY113" fmla="*/ 364712 h 1018317"/>
                  <a:gd name="connsiteX114" fmla="*/ 733330 w 907541"/>
                  <a:gd name="connsiteY114" fmla="*/ 363093 h 1018317"/>
                  <a:gd name="connsiteX115" fmla="*/ 733330 w 907541"/>
                  <a:gd name="connsiteY115" fmla="*/ 271463 h 1018317"/>
                  <a:gd name="connsiteX116" fmla="*/ 733330 w 907541"/>
                  <a:gd name="connsiteY116" fmla="*/ 262795 h 1018317"/>
                  <a:gd name="connsiteX117" fmla="*/ 776478 w 907541"/>
                  <a:gd name="connsiteY117" fmla="*/ 313754 h 1018317"/>
                  <a:gd name="connsiteX118" fmla="*/ 562451 w 907541"/>
                  <a:gd name="connsiteY118" fmla="*/ 35719 h 1018317"/>
                  <a:gd name="connsiteX119" fmla="*/ 574929 w 907541"/>
                  <a:gd name="connsiteY119" fmla="*/ 41529 h 1018317"/>
                  <a:gd name="connsiteX120" fmla="*/ 775335 w 907541"/>
                  <a:gd name="connsiteY120" fmla="*/ 266224 h 1018317"/>
                  <a:gd name="connsiteX121" fmla="*/ 721424 w 907541"/>
                  <a:gd name="connsiteY121" fmla="*/ 226219 h 1018317"/>
                  <a:gd name="connsiteX122" fmla="*/ 708660 w 907541"/>
                  <a:gd name="connsiteY122" fmla="*/ 217646 h 1018317"/>
                  <a:gd name="connsiteX123" fmla="*/ 536543 w 907541"/>
                  <a:gd name="connsiteY123" fmla="*/ 129445 h 1018317"/>
                  <a:gd name="connsiteX124" fmla="*/ 463772 w 907541"/>
                  <a:gd name="connsiteY124" fmla="*/ 16288 h 1018317"/>
                  <a:gd name="connsiteX125" fmla="*/ 463868 w 907541"/>
                  <a:gd name="connsiteY125" fmla="*/ 16002 h 1018317"/>
                  <a:gd name="connsiteX126" fmla="*/ 561975 w 907541"/>
                  <a:gd name="connsiteY126" fmla="*/ 35433 h 1018317"/>
                  <a:gd name="connsiteX127" fmla="*/ 562451 w 907541"/>
                  <a:gd name="connsiteY127" fmla="*/ 35719 h 1018317"/>
                  <a:gd name="connsiteX128" fmla="*/ 341471 w 907541"/>
                  <a:gd name="connsiteY128" fmla="*/ 44101 h 1018317"/>
                  <a:gd name="connsiteX129" fmla="*/ 353378 w 907541"/>
                  <a:gd name="connsiteY129" fmla="*/ 38291 h 1018317"/>
                  <a:gd name="connsiteX130" fmla="*/ 355378 w 907541"/>
                  <a:gd name="connsiteY130" fmla="*/ 37338 h 1018317"/>
                  <a:gd name="connsiteX131" fmla="*/ 449580 w 907541"/>
                  <a:gd name="connsiteY131" fmla="*/ 16193 h 1018317"/>
                  <a:gd name="connsiteX132" fmla="*/ 449675 w 907541"/>
                  <a:gd name="connsiteY132" fmla="*/ 16764 h 1018317"/>
                  <a:gd name="connsiteX133" fmla="*/ 378905 w 907541"/>
                  <a:gd name="connsiteY133" fmla="*/ 126683 h 1018317"/>
                  <a:gd name="connsiteX134" fmla="*/ 209931 w 907541"/>
                  <a:gd name="connsiteY134" fmla="*/ 214884 h 1018317"/>
                  <a:gd name="connsiteX135" fmla="*/ 197358 w 907541"/>
                  <a:gd name="connsiteY135" fmla="*/ 223456 h 1018317"/>
                  <a:gd name="connsiteX136" fmla="*/ 147923 w 907541"/>
                  <a:gd name="connsiteY136" fmla="*/ 260604 h 1018317"/>
                  <a:gd name="connsiteX137" fmla="*/ 341471 w 907541"/>
                  <a:gd name="connsiteY137" fmla="*/ 44101 h 1018317"/>
                  <a:gd name="connsiteX138" fmla="*/ 131350 w 907541"/>
                  <a:gd name="connsiteY138" fmla="*/ 335661 h 1018317"/>
                  <a:gd name="connsiteX139" fmla="*/ 188690 w 907541"/>
                  <a:gd name="connsiteY139" fmla="*/ 382143 h 1018317"/>
                  <a:gd name="connsiteX140" fmla="*/ 357854 w 907541"/>
                  <a:gd name="connsiteY140" fmla="*/ 615601 h 1018317"/>
                  <a:gd name="connsiteX141" fmla="*/ 357854 w 907541"/>
                  <a:gd name="connsiteY141" fmla="*/ 671036 h 1018317"/>
                  <a:gd name="connsiteX142" fmla="*/ 284893 w 907541"/>
                  <a:gd name="connsiteY142" fmla="*/ 671036 h 1018317"/>
                  <a:gd name="connsiteX143" fmla="*/ 207740 w 907541"/>
                  <a:gd name="connsiteY143" fmla="*/ 681704 h 1018317"/>
                  <a:gd name="connsiteX144" fmla="*/ 131350 w 907541"/>
                  <a:gd name="connsiteY144" fmla="*/ 335661 h 1018317"/>
                  <a:gd name="connsiteX145" fmla="*/ 890683 w 907541"/>
                  <a:gd name="connsiteY145" fmla="*/ 1001173 h 1018317"/>
                  <a:gd name="connsiteX146" fmla="*/ 890397 w 907541"/>
                  <a:gd name="connsiteY146" fmla="*/ 1001173 h 1018317"/>
                  <a:gd name="connsiteX147" fmla="*/ 17145 w 907541"/>
                  <a:gd name="connsiteY147" fmla="*/ 1001173 h 1018317"/>
                  <a:gd name="connsiteX148" fmla="*/ 17145 w 907541"/>
                  <a:gd name="connsiteY148" fmla="*/ 955929 h 1018317"/>
                  <a:gd name="connsiteX149" fmla="*/ 284988 w 907541"/>
                  <a:gd name="connsiteY149" fmla="*/ 688086 h 1018317"/>
                  <a:gd name="connsiteX150" fmla="*/ 358807 w 907541"/>
                  <a:gd name="connsiteY150" fmla="*/ 688086 h 1018317"/>
                  <a:gd name="connsiteX151" fmla="*/ 369856 w 907541"/>
                  <a:gd name="connsiteY151" fmla="*/ 723519 h 1018317"/>
                  <a:gd name="connsiteX152" fmla="*/ 370332 w 907541"/>
                  <a:gd name="connsiteY152" fmla="*/ 724376 h 1018317"/>
                  <a:gd name="connsiteX153" fmla="*/ 372618 w 907541"/>
                  <a:gd name="connsiteY153" fmla="*/ 728282 h 1018317"/>
                  <a:gd name="connsiteX154" fmla="*/ 375475 w 907541"/>
                  <a:gd name="connsiteY154" fmla="*/ 732949 h 1018317"/>
                  <a:gd name="connsiteX155" fmla="*/ 377285 w 907541"/>
                  <a:gd name="connsiteY155" fmla="*/ 735425 h 1018317"/>
                  <a:gd name="connsiteX156" fmla="*/ 381476 w 907541"/>
                  <a:gd name="connsiteY156" fmla="*/ 740950 h 1018317"/>
                  <a:gd name="connsiteX157" fmla="*/ 383000 w 907541"/>
                  <a:gd name="connsiteY157" fmla="*/ 742760 h 1018317"/>
                  <a:gd name="connsiteX158" fmla="*/ 388144 w 907541"/>
                  <a:gd name="connsiteY158" fmla="*/ 748379 h 1018317"/>
                  <a:gd name="connsiteX159" fmla="*/ 389573 w 907541"/>
                  <a:gd name="connsiteY159" fmla="*/ 749808 h 1018317"/>
                  <a:gd name="connsiteX160" fmla="*/ 395383 w 907541"/>
                  <a:gd name="connsiteY160" fmla="*/ 755142 h 1018317"/>
                  <a:gd name="connsiteX161" fmla="*/ 396907 w 907541"/>
                  <a:gd name="connsiteY161" fmla="*/ 756380 h 1018317"/>
                  <a:gd name="connsiteX162" fmla="*/ 403289 w 907541"/>
                  <a:gd name="connsiteY162" fmla="*/ 761048 h 1018317"/>
                  <a:gd name="connsiteX163" fmla="*/ 405003 w 907541"/>
                  <a:gd name="connsiteY163" fmla="*/ 762190 h 1018317"/>
                  <a:gd name="connsiteX164" fmla="*/ 411671 w 907541"/>
                  <a:gd name="connsiteY164" fmla="*/ 766191 h 1018317"/>
                  <a:gd name="connsiteX165" fmla="*/ 413671 w 907541"/>
                  <a:gd name="connsiteY165" fmla="*/ 767334 h 1018317"/>
                  <a:gd name="connsiteX166" fmla="*/ 420434 w 907541"/>
                  <a:gd name="connsiteY166" fmla="*/ 770573 h 1018317"/>
                  <a:gd name="connsiteX167" fmla="*/ 422720 w 907541"/>
                  <a:gd name="connsiteY167" fmla="*/ 771620 h 1018317"/>
                  <a:gd name="connsiteX168" fmla="*/ 429578 w 907541"/>
                  <a:gd name="connsiteY168" fmla="*/ 774097 h 1018317"/>
                  <a:gd name="connsiteX169" fmla="*/ 432245 w 907541"/>
                  <a:gd name="connsiteY169" fmla="*/ 774954 h 1018317"/>
                  <a:gd name="connsiteX170" fmla="*/ 439198 w 907541"/>
                  <a:gd name="connsiteY170" fmla="*/ 776764 h 1018317"/>
                  <a:gd name="connsiteX171" fmla="*/ 442150 w 907541"/>
                  <a:gd name="connsiteY171" fmla="*/ 777431 h 1018317"/>
                  <a:gd name="connsiteX172" fmla="*/ 449485 w 907541"/>
                  <a:gd name="connsiteY172" fmla="*/ 778574 h 1018317"/>
                  <a:gd name="connsiteX173" fmla="*/ 452342 w 907541"/>
                  <a:gd name="connsiteY173" fmla="*/ 778955 h 1018317"/>
                  <a:gd name="connsiteX174" fmla="*/ 462725 w 907541"/>
                  <a:gd name="connsiteY174" fmla="*/ 779431 h 1018317"/>
                  <a:gd name="connsiteX175" fmla="*/ 473107 w 907541"/>
                  <a:gd name="connsiteY175" fmla="*/ 778955 h 1018317"/>
                  <a:gd name="connsiteX176" fmla="*/ 475964 w 907541"/>
                  <a:gd name="connsiteY176" fmla="*/ 778574 h 1018317"/>
                  <a:gd name="connsiteX177" fmla="*/ 483299 w 907541"/>
                  <a:gd name="connsiteY177" fmla="*/ 777431 h 1018317"/>
                  <a:gd name="connsiteX178" fmla="*/ 486251 w 907541"/>
                  <a:gd name="connsiteY178" fmla="*/ 776764 h 1018317"/>
                  <a:gd name="connsiteX179" fmla="*/ 493205 w 907541"/>
                  <a:gd name="connsiteY179" fmla="*/ 774954 h 1018317"/>
                  <a:gd name="connsiteX180" fmla="*/ 495872 w 907541"/>
                  <a:gd name="connsiteY180" fmla="*/ 774097 h 1018317"/>
                  <a:gd name="connsiteX181" fmla="*/ 502730 w 907541"/>
                  <a:gd name="connsiteY181" fmla="*/ 771620 h 1018317"/>
                  <a:gd name="connsiteX182" fmla="*/ 505016 w 907541"/>
                  <a:gd name="connsiteY182" fmla="*/ 770573 h 1018317"/>
                  <a:gd name="connsiteX183" fmla="*/ 511778 w 907541"/>
                  <a:gd name="connsiteY183" fmla="*/ 767334 h 1018317"/>
                  <a:gd name="connsiteX184" fmla="*/ 513779 w 907541"/>
                  <a:gd name="connsiteY184" fmla="*/ 766191 h 1018317"/>
                  <a:gd name="connsiteX185" fmla="*/ 520446 w 907541"/>
                  <a:gd name="connsiteY185" fmla="*/ 762190 h 1018317"/>
                  <a:gd name="connsiteX186" fmla="*/ 522161 w 907541"/>
                  <a:gd name="connsiteY186" fmla="*/ 761048 h 1018317"/>
                  <a:gd name="connsiteX187" fmla="*/ 528542 w 907541"/>
                  <a:gd name="connsiteY187" fmla="*/ 756380 h 1018317"/>
                  <a:gd name="connsiteX188" fmla="*/ 530066 w 907541"/>
                  <a:gd name="connsiteY188" fmla="*/ 755142 h 1018317"/>
                  <a:gd name="connsiteX189" fmla="*/ 535877 w 907541"/>
                  <a:gd name="connsiteY189" fmla="*/ 749808 h 1018317"/>
                  <a:gd name="connsiteX190" fmla="*/ 537305 w 907541"/>
                  <a:gd name="connsiteY190" fmla="*/ 748379 h 1018317"/>
                  <a:gd name="connsiteX191" fmla="*/ 542449 w 907541"/>
                  <a:gd name="connsiteY191" fmla="*/ 742760 h 1018317"/>
                  <a:gd name="connsiteX192" fmla="*/ 543973 w 907541"/>
                  <a:gd name="connsiteY192" fmla="*/ 740950 h 1018317"/>
                  <a:gd name="connsiteX193" fmla="*/ 548164 w 907541"/>
                  <a:gd name="connsiteY193" fmla="*/ 735425 h 1018317"/>
                  <a:gd name="connsiteX194" fmla="*/ 549974 w 907541"/>
                  <a:gd name="connsiteY194" fmla="*/ 732949 h 1018317"/>
                  <a:gd name="connsiteX195" fmla="*/ 552831 w 907541"/>
                  <a:gd name="connsiteY195" fmla="*/ 728282 h 1018317"/>
                  <a:gd name="connsiteX196" fmla="*/ 555117 w 907541"/>
                  <a:gd name="connsiteY196" fmla="*/ 724376 h 1018317"/>
                  <a:gd name="connsiteX197" fmla="*/ 555498 w 907541"/>
                  <a:gd name="connsiteY197" fmla="*/ 723519 h 1018317"/>
                  <a:gd name="connsiteX198" fmla="*/ 566547 w 907541"/>
                  <a:gd name="connsiteY198" fmla="*/ 688086 h 1018317"/>
                  <a:gd name="connsiteX199" fmla="*/ 622935 w 907541"/>
                  <a:gd name="connsiteY199" fmla="*/ 688086 h 1018317"/>
                  <a:gd name="connsiteX200" fmla="*/ 890778 w 907541"/>
                  <a:gd name="connsiteY200" fmla="*/ 955929 h 1018317"/>
                  <a:gd name="connsiteX201" fmla="*/ 890778 w 907541"/>
                  <a:gd name="connsiteY201" fmla="*/ 1001173 h 101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</a:cxnLst>
                <a:rect l="l" t="t" r="r" b="b"/>
                <a:pathLst>
                  <a:path w="907541" h="1018317">
                    <a:moveTo>
                      <a:pt x="724948" y="690086"/>
                    </a:moveTo>
                    <a:cubicBezTo>
                      <a:pt x="749046" y="656844"/>
                      <a:pt x="837152" y="517208"/>
                      <a:pt x="798671" y="296132"/>
                    </a:cubicBezTo>
                    <a:cubicBezTo>
                      <a:pt x="758285" y="123063"/>
                      <a:pt x="615029" y="44768"/>
                      <a:pt x="575310" y="26099"/>
                    </a:cubicBezTo>
                    <a:lnTo>
                      <a:pt x="575310" y="26099"/>
                    </a:lnTo>
                    <a:cubicBezTo>
                      <a:pt x="575215" y="26099"/>
                      <a:pt x="575120" y="26003"/>
                      <a:pt x="575024" y="26003"/>
                    </a:cubicBezTo>
                    <a:cubicBezTo>
                      <a:pt x="568833" y="23146"/>
                      <a:pt x="565214" y="21622"/>
                      <a:pt x="564928" y="21527"/>
                    </a:cubicBezTo>
                    <a:lnTo>
                      <a:pt x="564928" y="21527"/>
                    </a:lnTo>
                    <a:cubicBezTo>
                      <a:pt x="532733" y="8096"/>
                      <a:pt x="497586" y="0"/>
                      <a:pt x="460629" y="0"/>
                    </a:cubicBezTo>
                    <a:cubicBezTo>
                      <a:pt x="424053" y="0"/>
                      <a:pt x="388620" y="8287"/>
                      <a:pt x="356616" y="21622"/>
                    </a:cubicBezTo>
                    <a:lnTo>
                      <a:pt x="356616" y="21527"/>
                    </a:lnTo>
                    <a:cubicBezTo>
                      <a:pt x="356330" y="21622"/>
                      <a:pt x="352711" y="23051"/>
                      <a:pt x="346615" y="26003"/>
                    </a:cubicBezTo>
                    <a:cubicBezTo>
                      <a:pt x="346520" y="26003"/>
                      <a:pt x="346424" y="26099"/>
                      <a:pt x="346424" y="26099"/>
                    </a:cubicBezTo>
                    <a:lnTo>
                      <a:pt x="346424" y="26099"/>
                    </a:lnTo>
                    <a:cubicBezTo>
                      <a:pt x="306610" y="44672"/>
                      <a:pt x="163163" y="122968"/>
                      <a:pt x="122873" y="296132"/>
                    </a:cubicBezTo>
                    <a:cubicBezTo>
                      <a:pt x="85725" y="509207"/>
                      <a:pt x="166306" y="646652"/>
                      <a:pt x="193739" y="686086"/>
                    </a:cubicBezTo>
                    <a:cubicBezTo>
                      <a:pt x="81248" y="724186"/>
                      <a:pt x="0" y="830771"/>
                      <a:pt x="0" y="955929"/>
                    </a:cubicBezTo>
                    <a:lnTo>
                      <a:pt x="0" y="1018318"/>
                    </a:lnTo>
                    <a:lnTo>
                      <a:pt x="907542" y="1018318"/>
                    </a:lnTo>
                    <a:lnTo>
                      <a:pt x="907542" y="955929"/>
                    </a:lnTo>
                    <a:cubicBezTo>
                      <a:pt x="907542" y="834866"/>
                      <a:pt x="831628" y="731330"/>
                      <a:pt x="724948" y="690086"/>
                    </a:cubicBezTo>
                    <a:close/>
                    <a:moveTo>
                      <a:pt x="711137" y="685133"/>
                    </a:moveTo>
                    <a:cubicBezTo>
                      <a:pt x="683228" y="675989"/>
                      <a:pt x="653510" y="671036"/>
                      <a:pt x="622649" y="671036"/>
                    </a:cubicBezTo>
                    <a:lnTo>
                      <a:pt x="567119" y="671036"/>
                    </a:lnTo>
                    <a:lnTo>
                      <a:pt x="567119" y="614172"/>
                    </a:lnTo>
                    <a:cubicBezTo>
                      <a:pt x="659130" y="574929"/>
                      <a:pt x="725234" y="486632"/>
                      <a:pt x="732568" y="382143"/>
                    </a:cubicBezTo>
                    <a:cubicBezTo>
                      <a:pt x="759619" y="379000"/>
                      <a:pt x="781812" y="360236"/>
                      <a:pt x="790099" y="335185"/>
                    </a:cubicBezTo>
                    <a:cubicBezTo>
                      <a:pt x="813816" y="539306"/>
                      <a:pt x="727710" y="663416"/>
                      <a:pt x="711137" y="685133"/>
                    </a:cubicBezTo>
                    <a:close/>
                    <a:moveTo>
                      <a:pt x="369570" y="601599"/>
                    </a:moveTo>
                    <a:lnTo>
                      <a:pt x="360998" y="598265"/>
                    </a:lnTo>
                    <a:cubicBezTo>
                      <a:pt x="269367" y="559499"/>
                      <a:pt x="205073" y="468630"/>
                      <a:pt x="205073" y="363093"/>
                    </a:cubicBezTo>
                    <a:lnTo>
                      <a:pt x="205073" y="271463"/>
                    </a:lnTo>
                    <a:cubicBezTo>
                      <a:pt x="205073" y="258413"/>
                      <a:pt x="206121" y="245555"/>
                      <a:pt x="208026" y="233077"/>
                    </a:cubicBezTo>
                    <a:lnTo>
                      <a:pt x="217361" y="226695"/>
                    </a:lnTo>
                    <a:cubicBezTo>
                      <a:pt x="258223" y="198787"/>
                      <a:pt x="309086" y="164116"/>
                      <a:pt x="383000" y="140208"/>
                    </a:cubicBezTo>
                    <a:cubicBezTo>
                      <a:pt x="424434" y="126778"/>
                      <a:pt x="446056" y="78867"/>
                      <a:pt x="456533" y="44482"/>
                    </a:cubicBezTo>
                    <a:cubicBezTo>
                      <a:pt x="466916" y="79058"/>
                      <a:pt x="489014" y="129159"/>
                      <a:pt x="532257" y="142875"/>
                    </a:cubicBezTo>
                    <a:cubicBezTo>
                      <a:pt x="607505" y="166783"/>
                      <a:pt x="659321" y="201549"/>
                      <a:pt x="700945" y="229362"/>
                    </a:cubicBezTo>
                    <a:lnTo>
                      <a:pt x="713518" y="237744"/>
                    </a:lnTo>
                    <a:cubicBezTo>
                      <a:pt x="714947" y="248793"/>
                      <a:pt x="715994" y="260033"/>
                      <a:pt x="715994" y="271463"/>
                    </a:cubicBezTo>
                    <a:lnTo>
                      <a:pt x="715994" y="363093"/>
                    </a:lnTo>
                    <a:cubicBezTo>
                      <a:pt x="715994" y="467582"/>
                      <a:pt x="652844" y="557689"/>
                      <a:pt x="562737" y="597122"/>
                    </a:cubicBezTo>
                    <a:lnTo>
                      <a:pt x="555308" y="600075"/>
                    </a:lnTo>
                    <a:cubicBezTo>
                      <a:pt x="495967" y="624078"/>
                      <a:pt x="429197" y="624554"/>
                      <a:pt x="369570" y="601599"/>
                    </a:cubicBezTo>
                    <a:close/>
                    <a:moveTo>
                      <a:pt x="549974" y="620649"/>
                    </a:moveTo>
                    <a:lnTo>
                      <a:pt x="549974" y="674561"/>
                    </a:lnTo>
                    <a:lnTo>
                      <a:pt x="549783" y="679228"/>
                    </a:lnTo>
                    <a:cubicBezTo>
                      <a:pt x="549497" y="685038"/>
                      <a:pt x="548640" y="690753"/>
                      <a:pt x="547307" y="696278"/>
                    </a:cubicBezTo>
                    <a:cubicBezTo>
                      <a:pt x="546640" y="698945"/>
                      <a:pt x="545878" y="701516"/>
                      <a:pt x="545021" y="703993"/>
                    </a:cubicBezTo>
                    <a:cubicBezTo>
                      <a:pt x="544925" y="704279"/>
                      <a:pt x="544735" y="704564"/>
                      <a:pt x="544640" y="704850"/>
                    </a:cubicBezTo>
                    <a:cubicBezTo>
                      <a:pt x="543878" y="707041"/>
                      <a:pt x="542925" y="709232"/>
                      <a:pt x="541973" y="711327"/>
                    </a:cubicBezTo>
                    <a:cubicBezTo>
                      <a:pt x="541687" y="711994"/>
                      <a:pt x="541401" y="712565"/>
                      <a:pt x="541020" y="713232"/>
                    </a:cubicBezTo>
                    <a:cubicBezTo>
                      <a:pt x="540163" y="714947"/>
                      <a:pt x="539306" y="716661"/>
                      <a:pt x="538353" y="718376"/>
                    </a:cubicBezTo>
                    <a:cubicBezTo>
                      <a:pt x="537782" y="719328"/>
                      <a:pt x="537115" y="720376"/>
                      <a:pt x="536543" y="721328"/>
                    </a:cubicBezTo>
                    <a:cubicBezTo>
                      <a:pt x="535781" y="722567"/>
                      <a:pt x="534924" y="723900"/>
                      <a:pt x="534067" y="725138"/>
                    </a:cubicBezTo>
                    <a:cubicBezTo>
                      <a:pt x="533210" y="726377"/>
                      <a:pt x="532257" y="727615"/>
                      <a:pt x="531305" y="728853"/>
                    </a:cubicBezTo>
                    <a:cubicBezTo>
                      <a:pt x="530638" y="729710"/>
                      <a:pt x="529971" y="730663"/>
                      <a:pt x="529209" y="731520"/>
                    </a:cubicBezTo>
                    <a:cubicBezTo>
                      <a:pt x="527971" y="732949"/>
                      <a:pt x="526733" y="734378"/>
                      <a:pt x="525399" y="735711"/>
                    </a:cubicBezTo>
                    <a:cubicBezTo>
                      <a:pt x="524923" y="736283"/>
                      <a:pt x="524256" y="736949"/>
                      <a:pt x="523780" y="737426"/>
                    </a:cubicBezTo>
                    <a:cubicBezTo>
                      <a:pt x="522256" y="738950"/>
                      <a:pt x="520637" y="740378"/>
                      <a:pt x="519017" y="741807"/>
                    </a:cubicBezTo>
                    <a:cubicBezTo>
                      <a:pt x="518541" y="742188"/>
                      <a:pt x="518160" y="742569"/>
                      <a:pt x="517779" y="742950"/>
                    </a:cubicBezTo>
                    <a:cubicBezTo>
                      <a:pt x="515969" y="744379"/>
                      <a:pt x="513969" y="745903"/>
                      <a:pt x="512159" y="747236"/>
                    </a:cubicBezTo>
                    <a:cubicBezTo>
                      <a:pt x="511778" y="747522"/>
                      <a:pt x="511588" y="747713"/>
                      <a:pt x="511207" y="747903"/>
                    </a:cubicBezTo>
                    <a:cubicBezTo>
                      <a:pt x="509111" y="749237"/>
                      <a:pt x="507111" y="750570"/>
                      <a:pt x="504825" y="751713"/>
                    </a:cubicBezTo>
                    <a:cubicBezTo>
                      <a:pt x="504539" y="751904"/>
                      <a:pt x="504254" y="752094"/>
                      <a:pt x="503968" y="752189"/>
                    </a:cubicBezTo>
                    <a:cubicBezTo>
                      <a:pt x="501872" y="753428"/>
                      <a:pt x="499586" y="754380"/>
                      <a:pt x="497300" y="755333"/>
                    </a:cubicBezTo>
                    <a:cubicBezTo>
                      <a:pt x="496919" y="755523"/>
                      <a:pt x="496634" y="755713"/>
                      <a:pt x="496348" y="755713"/>
                    </a:cubicBezTo>
                    <a:cubicBezTo>
                      <a:pt x="494157" y="756666"/>
                      <a:pt x="491871" y="757428"/>
                      <a:pt x="489585" y="758190"/>
                    </a:cubicBezTo>
                    <a:cubicBezTo>
                      <a:pt x="489204" y="758381"/>
                      <a:pt x="488728" y="758571"/>
                      <a:pt x="488347" y="758571"/>
                    </a:cubicBezTo>
                    <a:cubicBezTo>
                      <a:pt x="486156" y="759238"/>
                      <a:pt x="483870" y="759809"/>
                      <a:pt x="481679" y="760286"/>
                    </a:cubicBezTo>
                    <a:cubicBezTo>
                      <a:pt x="481108" y="760381"/>
                      <a:pt x="480536" y="760571"/>
                      <a:pt x="480060" y="760762"/>
                    </a:cubicBezTo>
                    <a:cubicBezTo>
                      <a:pt x="477869" y="761143"/>
                      <a:pt x="475583" y="761524"/>
                      <a:pt x="473297" y="761810"/>
                    </a:cubicBezTo>
                    <a:cubicBezTo>
                      <a:pt x="472726" y="761905"/>
                      <a:pt x="472059" y="762000"/>
                      <a:pt x="471392" y="762095"/>
                    </a:cubicBezTo>
                    <a:cubicBezTo>
                      <a:pt x="468440" y="762381"/>
                      <a:pt x="465582" y="762572"/>
                      <a:pt x="462534" y="762572"/>
                    </a:cubicBezTo>
                    <a:cubicBezTo>
                      <a:pt x="459581" y="762572"/>
                      <a:pt x="456629" y="762381"/>
                      <a:pt x="453676" y="762095"/>
                    </a:cubicBezTo>
                    <a:cubicBezTo>
                      <a:pt x="453104" y="762000"/>
                      <a:pt x="452438" y="761905"/>
                      <a:pt x="451771" y="761810"/>
                    </a:cubicBezTo>
                    <a:cubicBezTo>
                      <a:pt x="449485" y="761524"/>
                      <a:pt x="447199" y="761238"/>
                      <a:pt x="445008" y="760762"/>
                    </a:cubicBezTo>
                    <a:cubicBezTo>
                      <a:pt x="444437" y="760667"/>
                      <a:pt x="443865" y="760476"/>
                      <a:pt x="443389" y="760286"/>
                    </a:cubicBezTo>
                    <a:cubicBezTo>
                      <a:pt x="441198" y="759809"/>
                      <a:pt x="438817" y="759238"/>
                      <a:pt x="436721" y="758571"/>
                    </a:cubicBezTo>
                    <a:cubicBezTo>
                      <a:pt x="436245" y="758381"/>
                      <a:pt x="435864" y="758190"/>
                      <a:pt x="435483" y="758190"/>
                    </a:cubicBezTo>
                    <a:cubicBezTo>
                      <a:pt x="433197" y="757428"/>
                      <a:pt x="430911" y="756666"/>
                      <a:pt x="428720" y="755713"/>
                    </a:cubicBezTo>
                    <a:cubicBezTo>
                      <a:pt x="428339" y="755523"/>
                      <a:pt x="428054" y="755333"/>
                      <a:pt x="427768" y="755333"/>
                    </a:cubicBezTo>
                    <a:cubicBezTo>
                      <a:pt x="425577" y="754285"/>
                      <a:pt x="423291" y="753237"/>
                      <a:pt x="421100" y="752189"/>
                    </a:cubicBezTo>
                    <a:cubicBezTo>
                      <a:pt x="420815" y="751999"/>
                      <a:pt x="420529" y="751808"/>
                      <a:pt x="420243" y="751713"/>
                    </a:cubicBezTo>
                    <a:cubicBezTo>
                      <a:pt x="418148" y="750475"/>
                      <a:pt x="415957" y="749237"/>
                      <a:pt x="413861" y="747903"/>
                    </a:cubicBezTo>
                    <a:cubicBezTo>
                      <a:pt x="413480" y="747617"/>
                      <a:pt x="413290" y="747427"/>
                      <a:pt x="412909" y="747236"/>
                    </a:cubicBezTo>
                    <a:cubicBezTo>
                      <a:pt x="410909" y="745903"/>
                      <a:pt x="409099" y="744474"/>
                      <a:pt x="407289" y="742950"/>
                    </a:cubicBezTo>
                    <a:cubicBezTo>
                      <a:pt x="406813" y="742569"/>
                      <a:pt x="406432" y="742283"/>
                      <a:pt x="406051" y="741807"/>
                    </a:cubicBezTo>
                    <a:cubicBezTo>
                      <a:pt x="404432" y="740474"/>
                      <a:pt x="402812" y="738950"/>
                      <a:pt x="401288" y="737426"/>
                    </a:cubicBezTo>
                    <a:cubicBezTo>
                      <a:pt x="400717" y="736854"/>
                      <a:pt x="400145" y="736283"/>
                      <a:pt x="399669" y="735711"/>
                    </a:cubicBezTo>
                    <a:cubicBezTo>
                      <a:pt x="398431" y="734378"/>
                      <a:pt x="397097" y="732949"/>
                      <a:pt x="395859" y="731520"/>
                    </a:cubicBezTo>
                    <a:cubicBezTo>
                      <a:pt x="395192" y="730663"/>
                      <a:pt x="394525" y="729710"/>
                      <a:pt x="393764" y="728853"/>
                    </a:cubicBezTo>
                    <a:cubicBezTo>
                      <a:pt x="392811" y="727615"/>
                      <a:pt x="391859" y="726472"/>
                      <a:pt x="391001" y="725138"/>
                    </a:cubicBezTo>
                    <a:cubicBezTo>
                      <a:pt x="390144" y="723900"/>
                      <a:pt x="389382" y="722662"/>
                      <a:pt x="388525" y="721328"/>
                    </a:cubicBezTo>
                    <a:cubicBezTo>
                      <a:pt x="387953" y="720376"/>
                      <a:pt x="387287" y="719423"/>
                      <a:pt x="386715" y="718376"/>
                    </a:cubicBezTo>
                    <a:cubicBezTo>
                      <a:pt x="385763" y="716661"/>
                      <a:pt x="384905" y="714947"/>
                      <a:pt x="384048" y="713232"/>
                    </a:cubicBezTo>
                    <a:cubicBezTo>
                      <a:pt x="383667" y="712661"/>
                      <a:pt x="383476" y="711994"/>
                      <a:pt x="383096" y="711327"/>
                    </a:cubicBezTo>
                    <a:cubicBezTo>
                      <a:pt x="382143" y="709232"/>
                      <a:pt x="381286" y="707041"/>
                      <a:pt x="380429" y="704850"/>
                    </a:cubicBezTo>
                    <a:cubicBezTo>
                      <a:pt x="380333" y="704564"/>
                      <a:pt x="380143" y="704279"/>
                      <a:pt x="380048" y="703993"/>
                    </a:cubicBezTo>
                    <a:cubicBezTo>
                      <a:pt x="379190" y="701421"/>
                      <a:pt x="378428" y="698849"/>
                      <a:pt x="377762" y="696278"/>
                    </a:cubicBezTo>
                    <a:cubicBezTo>
                      <a:pt x="376428" y="690753"/>
                      <a:pt x="375666" y="685133"/>
                      <a:pt x="375285" y="679228"/>
                    </a:cubicBezTo>
                    <a:lnTo>
                      <a:pt x="375095" y="674561"/>
                    </a:lnTo>
                    <a:lnTo>
                      <a:pt x="375095" y="621983"/>
                    </a:lnTo>
                    <a:cubicBezTo>
                      <a:pt x="395764" y="628840"/>
                      <a:pt x="417481" y="633222"/>
                      <a:pt x="439960" y="634937"/>
                    </a:cubicBezTo>
                    <a:cubicBezTo>
                      <a:pt x="440341" y="634937"/>
                      <a:pt x="440626" y="635032"/>
                      <a:pt x="440912" y="635032"/>
                    </a:cubicBezTo>
                    <a:cubicBezTo>
                      <a:pt x="447389" y="635508"/>
                      <a:pt x="454057" y="635794"/>
                      <a:pt x="460629" y="635794"/>
                    </a:cubicBezTo>
                    <a:cubicBezTo>
                      <a:pt x="491966" y="635794"/>
                      <a:pt x="521970" y="630365"/>
                      <a:pt x="549974" y="620649"/>
                    </a:cubicBezTo>
                    <a:close/>
                    <a:moveTo>
                      <a:pt x="187928" y="262795"/>
                    </a:moveTo>
                    <a:lnTo>
                      <a:pt x="187928" y="271463"/>
                    </a:lnTo>
                    <a:lnTo>
                      <a:pt x="187928" y="363093"/>
                    </a:lnTo>
                    <a:lnTo>
                      <a:pt x="187928" y="364712"/>
                    </a:lnTo>
                    <a:cubicBezTo>
                      <a:pt x="163544" y="360617"/>
                      <a:pt x="144780" y="339376"/>
                      <a:pt x="144780" y="313754"/>
                    </a:cubicBezTo>
                    <a:cubicBezTo>
                      <a:pt x="144780" y="288131"/>
                      <a:pt x="163449" y="266891"/>
                      <a:pt x="187928" y="262795"/>
                    </a:cubicBezTo>
                    <a:close/>
                    <a:moveTo>
                      <a:pt x="776478" y="313754"/>
                    </a:moveTo>
                    <a:cubicBezTo>
                      <a:pt x="776478" y="339376"/>
                      <a:pt x="757809" y="360617"/>
                      <a:pt x="733330" y="364712"/>
                    </a:cubicBezTo>
                    <a:lnTo>
                      <a:pt x="733330" y="363093"/>
                    </a:lnTo>
                    <a:lnTo>
                      <a:pt x="733330" y="271463"/>
                    </a:lnTo>
                    <a:lnTo>
                      <a:pt x="733330" y="262795"/>
                    </a:lnTo>
                    <a:cubicBezTo>
                      <a:pt x="757714" y="266891"/>
                      <a:pt x="776478" y="288131"/>
                      <a:pt x="776478" y="313754"/>
                    </a:cubicBezTo>
                    <a:close/>
                    <a:moveTo>
                      <a:pt x="562451" y="35719"/>
                    </a:moveTo>
                    <a:cubicBezTo>
                      <a:pt x="566642" y="37529"/>
                      <a:pt x="570833" y="39434"/>
                      <a:pt x="574929" y="41529"/>
                    </a:cubicBezTo>
                    <a:cubicBezTo>
                      <a:pt x="615791" y="61722"/>
                      <a:pt x="729425" y="128873"/>
                      <a:pt x="775335" y="266224"/>
                    </a:cubicBezTo>
                    <a:cubicBezTo>
                      <a:pt x="762953" y="255937"/>
                      <a:pt x="744569" y="241554"/>
                      <a:pt x="721424" y="226219"/>
                    </a:cubicBezTo>
                    <a:lnTo>
                      <a:pt x="708660" y="217646"/>
                    </a:lnTo>
                    <a:cubicBezTo>
                      <a:pt x="666274" y="189262"/>
                      <a:pt x="613601" y="154019"/>
                      <a:pt x="536543" y="129445"/>
                    </a:cubicBezTo>
                    <a:cubicBezTo>
                      <a:pt x="487966" y="114014"/>
                      <a:pt x="468916" y="40862"/>
                      <a:pt x="463772" y="16288"/>
                    </a:cubicBezTo>
                    <a:cubicBezTo>
                      <a:pt x="463772" y="16193"/>
                      <a:pt x="463772" y="16097"/>
                      <a:pt x="463868" y="16002"/>
                    </a:cubicBezTo>
                    <a:cubicBezTo>
                      <a:pt x="498634" y="16383"/>
                      <a:pt x="531781" y="22670"/>
                      <a:pt x="561975" y="35433"/>
                    </a:cubicBezTo>
                    <a:cubicBezTo>
                      <a:pt x="562070" y="35528"/>
                      <a:pt x="562261" y="35624"/>
                      <a:pt x="562451" y="35719"/>
                    </a:cubicBezTo>
                    <a:close/>
                    <a:moveTo>
                      <a:pt x="341471" y="44101"/>
                    </a:moveTo>
                    <a:cubicBezTo>
                      <a:pt x="345376" y="42005"/>
                      <a:pt x="349377" y="40100"/>
                      <a:pt x="353378" y="38291"/>
                    </a:cubicBezTo>
                    <a:cubicBezTo>
                      <a:pt x="354140" y="37910"/>
                      <a:pt x="354711" y="37719"/>
                      <a:pt x="355378" y="37338"/>
                    </a:cubicBezTo>
                    <a:cubicBezTo>
                      <a:pt x="384334" y="24479"/>
                      <a:pt x="416147" y="17431"/>
                      <a:pt x="449580" y="16193"/>
                    </a:cubicBezTo>
                    <a:cubicBezTo>
                      <a:pt x="449580" y="16383"/>
                      <a:pt x="449675" y="16574"/>
                      <a:pt x="449675" y="16764"/>
                    </a:cubicBezTo>
                    <a:cubicBezTo>
                      <a:pt x="443770" y="43910"/>
                      <a:pt x="424720" y="111824"/>
                      <a:pt x="378905" y="126683"/>
                    </a:cubicBezTo>
                    <a:cubicBezTo>
                      <a:pt x="303276" y="151257"/>
                      <a:pt x="251555" y="186500"/>
                      <a:pt x="209931" y="214884"/>
                    </a:cubicBezTo>
                    <a:lnTo>
                      <a:pt x="197358" y="223456"/>
                    </a:lnTo>
                    <a:cubicBezTo>
                      <a:pt x="176784" y="237363"/>
                      <a:pt x="159925" y="250508"/>
                      <a:pt x="147923" y="260604"/>
                    </a:cubicBezTo>
                    <a:cubicBezTo>
                      <a:pt x="193262" y="132207"/>
                      <a:pt x="297561" y="66675"/>
                      <a:pt x="341471" y="44101"/>
                    </a:cubicBezTo>
                    <a:close/>
                    <a:moveTo>
                      <a:pt x="131350" y="335661"/>
                    </a:moveTo>
                    <a:cubicBezTo>
                      <a:pt x="139732" y="360521"/>
                      <a:pt x="161830" y="379000"/>
                      <a:pt x="188690" y="382143"/>
                    </a:cubicBezTo>
                    <a:cubicBezTo>
                      <a:pt x="195929" y="487966"/>
                      <a:pt x="263938" y="577310"/>
                      <a:pt x="357854" y="615601"/>
                    </a:cubicBezTo>
                    <a:lnTo>
                      <a:pt x="357854" y="671036"/>
                    </a:lnTo>
                    <a:lnTo>
                      <a:pt x="284893" y="671036"/>
                    </a:lnTo>
                    <a:cubicBezTo>
                      <a:pt x="258128" y="671036"/>
                      <a:pt x="232315" y="674846"/>
                      <a:pt x="207740" y="681704"/>
                    </a:cubicBezTo>
                    <a:cubicBezTo>
                      <a:pt x="186404" y="652272"/>
                      <a:pt x="108871" y="530352"/>
                      <a:pt x="131350" y="335661"/>
                    </a:cubicBezTo>
                    <a:close/>
                    <a:moveTo>
                      <a:pt x="890683" y="1001173"/>
                    </a:moveTo>
                    <a:lnTo>
                      <a:pt x="890397" y="1001173"/>
                    </a:lnTo>
                    <a:lnTo>
                      <a:pt x="17145" y="1001173"/>
                    </a:lnTo>
                    <a:lnTo>
                      <a:pt x="17145" y="955929"/>
                    </a:lnTo>
                    <a:cubicBezTo>
                      <a:pt x="17145" y="808196"/>
                      <a:pt x="137255" y="688086"/>
                      <a:pt x="284988" y="688086"/>
                    </a:cubicBezTo>
                    <a:lnTo>
                      <a:pt x="358807" y="688086"/>
                    </a:lnTo>
                    <a:cubicBezTo>
                      <a:pt x="360331" y="700754"/>
                      <a:pt x="364236" y="712661"/>
                      <a:pt x="369856" y="723519"/>
                    </a:cubicBezTo>
                    <a:cubicBezTo>
                      <a:pt x="370046" y="723805"/>
                      <a:pt x="370142" y="724090"/>
                      <a:pt x="370332" y="724376"/>
                    </a:cubicBezTo>
                    <a:cubicBezTo>
                      <a:pt x="370999" y="725710"/>
                      <a:pt x="371856" y="727043"/>
                      <a:pt x="372618" y="728282"/>
                    </a:cubicBezTo>
                    <a:cubicBezTo>
                      <a:pt x="373571" y="729806"/>
                      <a:pt x="374523" y="731425"/>
                      <a:pt x="375475" y="732949"/>
                    </a:cubicBezTo>
                    <a:cubicBezTo>
                      <a:pt x="376047" y="733806"/>
                      <a:pt x="376714" y="734568"/>
                      <a:pt x="377285" y="735425"/>
                    </a:cubicBezTo>
                    <a:cubicBezTo>
                      <a:pt x="378619" y="737330"/>
                      <a:pt x="380048" y="739235"/>
                      <a:pt x="381476" y="740950"/>
                    </a:cubicBezTo>
                    <a:cubicBezTo>
                      <a:pt x="381953" y="741521"/>
                      <a:pt x="382524" y="742188"/>
                      <a:pt x="383000" y="742760"/>
                    </a:cubicBezTo>
                    <a:cubicBezTo>
                      <a:pt x="384620" y="744760"/>
                      <a:pt x="386334" y="746570"/>
                      <a:pt x="388144" y="748379"/>
                    </a:cubicBezTo>
                    <a:cubicBezTo>
                      <a:pt x="388620" y="748856"/>
                      <a:pt x="389096" y="749332"/>
                      <a:pt x="389573" y="749808"/>
                    </a:cubicBezTo>
                    <a:cubicBezTo>
                      <a:pt x="391478" y="751618"/>
                      <a:pt x="393383" y="753428"/>
                      <a:pt x="395383" y="755142"/>
                    </a:cubicBezTo>
                    <a:cubicBezTo>
                      <a:pt x="395859" y="755523"/>
                      <a:pt x="396431" y="755999"/>
                      <a:pt x="396907" y="756380"/>
                    </a:cubicBezTo>
                    <a:cubicBezTo>
                      <a:pt x="399002" y="758000"/>
                      <a:pt x="401098" y="759619"/>
                      <a:pt x="403289" y="761048"/>
                    </a:cubicBezTo>
                    <a:cubicBezTo>
                      <a:pt x="403860" y="761429"/>
                      <a:pt x="404432" y="761810"/>
                      <a:pt x="405003" y="762190"/>
                    </a:cubicBezTo>
                    <a:cubicBezTo>
                      <a:pt x="407099" y="763619"/>
                      <a:pt x="409385" y="764953"/>
                      <a:pt x="411671" y="766191"/>
                    </a:cubicBezTo>
                    <a:cubicBezTo>
                      <a:pt x="412337" y="766572"/>
                      <a:pt x="412909" y="766953"/>
                      <a:pt x="413671" y="767334"/>
                    </a:cubicBezTo>
                    <a:cubicBezTo>
                      <a:pt x="415862" y="768572"/>
                      <a:pt x="418148" y="769525"/>
                      <a:pt x="420434" y="770573"/>
                    </a:cubicBezTo>
                    <a:cubicBezTo>
                      <a:pt x="421196" y="770954"/>
                      <a:pt x="421958" y="771239"/>
                      <a:pt x="422720" y="771620"/>
                    </a:cubicBezTo>
                    <a:cubicBezTo>
                      <a:pt x="424910" y="772573"/>
                      <a:pt x="427292" y="773335"/>
                      <a:pt x="429578" y="774097"/>
                    </a:cubicBezTo>
                    <a:cubicBezTo>
                      <a:pt x="430435" y="774383"/>
                      <a:pt x="431292" y="774668"/>
                      <a:pt x="432245" y="774954"/>
                    </a:cubicBezTo>
                    <a:cubicBezTo>
                      <a:pt x="434531" y="775621"/>
                      <a:pt x="436912" y="776192"/>
                      <a:pt x="439198" y="776764"/>
                    </a:cubicBezTo>
                    <a:cubicBezTo>
                      <a:pt x="440150" y="777050"/>
                      <a:pt x="441103" y="777240"/>
                      <a:pt x="442150" y="777431"/>
                    </a:cubicBezTo>
                    <a:cubicBezTo>
                      <a:pt x="444532" y="777907"/>
                      <a:pt x="447008" y="778193"/>
                      <a:pt x="449485" y="778574"/>
                    </a:cubicBezTo>
                    <a:cubicBezTo>
                      <a:pt x="450437" y="778669"/>
                      <a:pt x="451390" y="778859"/>
                      <a:pt x="452342" y="778955"/>
                    </a:cubicBezTo>
                    <a:cubicBezTo>
                      <a:pt x="455771" y="779336"/>
                      <a:pt x="459200" y="779431"/>
                      <a:pt x="462725" y="779431"/>
                    </a:cubicBezTo>
                    <a:cubicBezTo>
                      <a:pt x="466249" y="779431"/>
                      <a:pt x="469678" y="779240"/>
                      <a:pt x="473107" y="778955"/>
                    </a:cubicBezTo>
                    <a:cubicBezTo>
                      <a:pt x="474059" y="778859"/>
                      <a:pt x="475012" y="778669"/>
                      <a:pt x="475964" y="778574"/>
                    </a:cubicBezTo>
                    <a:cubicBezTo>
                      <a:pt x="478441" y="778193"/>
                      <a:pt x="480822" y="777907"/>
                      <a:pt x="483299" y="777431"/>
                    </a:cubicBezTo>
                    <a:cubicBezTo>
                      <a:pt x="484251" y="777240"/>
                      <a:pt x="485204" y="777050"/>
                      <a:pt x="486251" y="776764"/>
                    </a:cubicBezTo>
                    <a:cubicBezTo>
                      <a:pt x="488537" y="776288"/>
                      <a:pt x="490919" y="775621"/>
                      <a:pt x="493205" y="774954"/>
                    </a:cubicBezTo>
                    <a:cubicBezTo>
                      <a:pt x="494062" y="774668"/>
                      <a:pt x="494919" y="774383"/>
                      <a:pt x="495872" y="774097"/>
                    </a:cubicBezTo>
                    <a:cubicBezTo>
                      <a:pt x="498158" y="773335"/>
                      <a:pt x="500539" y="772478"/>
                      <a:pt x="502730" y="771620"/>
                    </a:cubicBezTo>
                    <a:cubicBezTo>
                      <a:pt x="503492" y="771239"/>
                      <a:pt x="504254" y="770954"/>
                      <a:pt x="505016" y="770573"/>
                    </a:cubicBezTo>
                    <a:cubicBezTo>
                      <a:pt x="507301" y="769525"/>
                      <a:pt x="509683" y="768477"/>
                      <a:pt x="511778" y="767334"/>
                    </a:cubicBezTo>
                    <a:cubicBezTo>
                      <a:pt x="512445" y="766953"/>
                      <a:pt x="513017" y="766667"/>
                      <a:pt x="513779" y="766191"/>
                    </a:cubicBezTo>
                    <a:cubicBezTo>
                      <a:pt x="516065" y="764953"/>
                      <a:pt x="518255" y="763524"/>
                      <a:pt x="520446" y="762190"/>
                    </a:cubicBezTo>
                    <a:cubicBezTo>
                      <a:pt x="521018" y="761810"/>
                      <a:pt x="521589" y="761429"/>
                      <a:pt x="522161" y="761048"/>
                    </a:cubicBezTo>
                    <a:cubicBezTo>
                      <a:pt x="524256" y="759524"/>
                      <a:pt x="526447" y="758000"/>
                      <a:pt x="528542" y="756380"/>
                    </a:cubicBezTo>
                    <a:cubicBezTo>
                      <a:pt x="529019" y="755999"/>
                      <a:pt x="529590" y="755618"/>
                      <a:pt x="530066" y="755142"/>
                    </a:cubicBezTo>
                    <a:cubicBezTo>
                      <a:pt x="532162" y="753428"/>
                      <a:pt x="533972" y="751713"/>
                      <a:pt x="535877" y="749808"/>
                    </a:cubicBezTo>
                    <a:cubicBezTo>
                      <a:pt x="536353" y="749332"/>
                      <a:pt x="536829" y="748856"/>
                      <a:pt x="537305" y="748379"/>
                    </a:cubicBezTo>
                    <a:cubicBezTo>
                      <a:pt x="539115" y="746570"/>
                      <a:pt x="540830" y="744665"/>
                      <a:pt x="542449" y="742760"/>
                    </a:cubicBezTo>
                    <a:cubicBezTo>
                      <a:pt x="542925" y="742188"/>
                      <a:pt x="543497" y="741521"/>
                      <a:pt x="543973" y="740950"/>
                    </a:cubicBezTo>
                    <a:cubicBezTo>
                      <a:pt x="545402" y="739140"/>
                      <a:pt x="546830" y="737235"/>
                      <a:pt x="548164" y="735425"/>
                    </a:cubicBezTo>
                    <a:cubicBezTo>
                      <a:pt x="548735" y="734568"/>
                      <a:pt x="549402" y="733806"/>
                      <a:pt x="549974" y="732949"/>
                    </a:cubicBezTo>
                    <a:cubicBezTo>
                      <a:pt x="551021" y="731425"/>
                      <a:pt x="551879" y="729901"/>
                      <a:pt x="552831" y="728282"/>
                    </a:cubicBezTo>
                    <a:cubicBezTo>
                      <a:pt x="553593" y="727043"/>
                      <a:pt x="554450" y="725710"/>
                      <a:pt x="555117" y="724376"/>
                    </a:cubicBezTo>
                    <a:cubicBezTo>
                      <a:pt x="555308" y="724090"/>
                      <a:pt x="555403" y="723805"/>
                      <a:pt x="555498" y="723519"/>
                    </a:cubicBezTo>
                    <a:cubicBezTo>
                      <a:pt x="561118" y="712661"/>
                      <a:pt x="565023" y="700754"/>
                      <a:pt x="566547" y="688086"/>
                    </a:cubicBezTo>
                    <a:lnTo>
                      <a:pt x="622935" y="688086"/>
                    </a:lnTo>
                    <a:cubicBezTo>
                      <a:pt x="770668" y="688086"/>
                      <a:pt x="890778" y="808196"/>
                      <a:pt x="890778" y="955929"/>
                    </a:cubicBezTo>
                    <a:lnTo>
                      <a:pt x="890778" y="1001173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37" name="Freihandform: Form 336">
                <a:extLst>
                  <a:ext uri="{FF2B5EF4-FFF2-40B4-BE49-F238E27FC236}">
                    <a16:creationId xmlns:a16="http://schemas.microsoft.com/office/drawing/2014/main" id="{6C4F0A12-1028-4F8E-A26F-F97AFEEB3615}"/>
                  </a:ext>
                </a:extLst>
              </p:cNvPr>
              <p:cNvSpPr/>
              <p:nvPr/>
            </p:nvSpPr>
            <p:spPr bwMode="gray">
              <a:xfrm>
                <a:off x="8399631" y="2496309"/>
                <a:ext cx="6802" cy="6802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9525"/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38" name="Freihandform: Form 337">
                <a:extLst>
                  <a:ext uri="{FF2B5EF4-FFF2-40B4-BE49-F238E27FC236}">
                    <a16:creationId xmlns:a16="http://schemas.microsoft.com/office/drawing/2014/main" id="{770BFCFF-43F2-4392-BB14-1A0A9D451595}"/>
                  </a:ext>
                </a:extLst>
              </p:cNvPr>
              <p:cNvSpPr/>
              <p:nvPr/>
            </p:nvSpPr>
            <p:spPr bwMode="gray">
              <a:xfrm>
                <a:off x="8399631" y="2496309"/>
                <a:ext cx="6802" cy="6802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9525"/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152" name="WEITER">
            <a:extLst>
              <a:ext uri="{FF2B5EF4-FFF2-40B4-BE49-F238E27FC236}">
                <a16:creationId xmlns:a16="http://schemas.microsoft.com/office/drawing/2014/main" id="{9750B111-AFA6-4214-811B-607319E58FD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153" name="Ellipse 152">
              <a:extLst>
                <a:ext uri="{FF2B5EF4-FFF2-40B4-BE49-F238E27FC236}">
                  <a16:creationId xmlns:a16="http://schemas.microsoft.com/office/drawing/2014/main" id="{3878F85D-B286-424B-B842-17DF28A403B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154" name="Gruppieren 153">
              <a:extLst>
                <a:ext uri="{FF2B5EF4-FFF2-40B4-BE49-F238E27FC236}">
                  <a16:creationId xmlns:a16="http://schemas.microsoft.com/office/drawing/2014/main" id="{D7E38CD2-7C1B-4426-9C06-1587A006B9D4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155" name="Gerader Verbinder 154">
                <a:extLst>
                  <a:ext uri="{FF2B5EF4-FFF2-40B4-BE49-F238E27FC236}">
                    <a16:creationId xmlns:a16="http://schemas.microsoft.com/office/drawing/2014/main" id="{17A175FE-723A-40FF-8B66-EC5DCF1B56DB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Gerader Verbinder 155">
                <a:extLst>
                  <a:ext uri="{FF2B5EF4-FFF2-40B4-BE49-F238E27FC236}">
                    <a16:creationId xmlns:a16="http://schemas.microsoft.com/office/drawing/2014/main" id="{524C5D77-12EF-4F42-B77C-DCA7E2BA5F51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645285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7" dur="2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7" dur="2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5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1000"/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45" dur="2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55" dur="250" fill="hold"/>
                                            <p:tgtEl>
                                              <p:spTgt spid="1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3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6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6" presetClass="emph" presetSubtype="0" autoRev="1" fill="hold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73" dur="25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7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7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83" dur="2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89" dur="250" fill="hold"/>
                                            <p:tgtEl>
                                              <p:spTgt spid="23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9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95" dur="250" fill="hold"/>
                                            <p:tgtEl>
                                              <p:spTgt spid="2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seq concurrent="1" nextAc="seek">
                  <p:cTn id="96" restart="whenNotActive" fill="hold" evtFilter="cancelBubble" nodeType="interactiveSeq">
                    <p:stCondLst>
                      <p:cond evt="onClick" delay="0">
                        <p:tgtEl>
                          <p:spTgt spid="46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97" fill="hold">
                          <p:stCondLst>
                            <p:cond delay="0"/>
                          </p:stCondLst>
                          <p:childTnLst>
                            <p:par>
                              <p:cTn id="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9" presetID="10" presetClass="entr" presetSubtype="0" fill="hold" grpId="0" nodeType="click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46"/>
                      </p:tgtEl>
                    </p:cond>
                  </p:nextCondLst>
                </p:seq>
              </p:childTnLst>
            </p:cTn>
          </p:par>
        </p:tnLst>
        <p:bldLst>
          <p:bldP spid="42" grpId="0" uiExpand="1" build="p"/>
          <p:bldP spid="44" grpId="0" build="p"/>
          <p:bldP spid="46" grpId="0" build="p"/>
          <p:bldP spid="16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2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2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5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1000"/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2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250" fill="hold"/>
                                            <p:tgtEl>
                                              <p:spTgt spid="1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3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6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73" dur="25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7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7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2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8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250" fill="hold"/>
                                            <p:tgtEl>
                                              <p:spTgt spid="23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9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250" fill="hold"/>
                                            <p:tgtEl>
                                              <p:spTgt spid="2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seq concurrent="1" nextAc="seek">
                  <p:cTn id="96" restart="whenNotActive" fill="hold" evtFilter="cancelBubble" nodeType="interactiveSeq">
                    <p:stCondLst>
                      <p:cond evt="onClick" delay="0">
                        <p:tgtEl>
                          <p:spTgt spid="46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97" fill="hold">
                          <p:stCondLst>
                            <p:cond delay="0"/>
                          </p:stCondLst>
                          <p:childTnLst>
                            <p:par>
                              <p:cTn id="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9" presetID="10" presetClass="entr" presetSubtype="0" fill="hold" grpId="0" nodeType="click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46"/>
                      </p:tgtEl>
                    </p:cond>
                  </p:nextCondLst>
                </p:seq>
              </p:childTnLst>
            </p:cTn>
          </p:par>
        </p:tnLst>
        <p:bldLst>
          <p:bldP spid="42" grpId="0" uiExpand="1" build="p"/>
          <p:bldP spid="44" grpId="0" build="p"/>
          <p:bldP spid="46" grpId="0" build="p"/>
          <p:bldP spid="168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G">
            <a:extLst>
              <a:ext uri="{FF2B5EF4-FFF2-40B4-BE49-F238E27FC236}">
                <a16:creationId xmlns:a16="http://schemas.microsoft.com/office/drawing/2014/main" id="{73E493CF-B1A6-4041-A03D-ACE968EFC118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4" name="Titel">
            <a:extLst>
              <a:ext uri="{FF2B5EF4-FFF2-40B4-BE49-F238E27FC236}">
                <a16:creationId xmlns:a16="http://schemas.microsoft.com/office/drawing/2014/main" id="{809657D9-B422-4A7B-8CCD-820F8126C10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Zusammenfassung</a:t>
            </a:r>
            <a:br>
              <a:rPr lang="de-DE" dirty="0"/>
            </a:br>
            <a:endParaRPr lang="de-DE" dirty="0"/>
          </a:p>
        </p:txBody>
      </p:sp>
      <p:sp>
        <p:nvSpPr>
          <p:cNvPr id="8" name="Inhalt 1">
            <a:extLst>
              <a:ext uri="{FF2B5EF4-FFF2-40B4-BE49-F238E27FC236}">
                <a16:creationId xmlns:a16="http://schemas.microsoft.com/office/drawing/2014/main" id="{76427FAD-1363-45B1-B836-BEEF1D623693}"/>
              </a:ext>
            </a:extLst>
          </p:cNvPr>
          <p:cNvSpPr txBox="1">
            <a:spLocks/>
          </p:cNvSpPr>
          <p:nvPr/>
        </p:nvSpPr>
        <p:spPr bwMode="gray">
          <a:xfrm>
            <a:off x="1350441" y="2398499"/>
            <a:ext cx="2592000" cy="864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Hochschullehrer*innen stehen </a:t>
            </a:r>
            <a:r>
              <a:rPr lang="de-DE" sz="1200" dirty="0">
                <a:solidFill>
                  <a:schemeClr val="accent1"/>
                </a:solidFill>
              </a:rPr>
              <a:t>im Regelfall alle Verwertungs‐ und Nutzungsrechte</a:t>
            </a:r>
            <a:r>
              <a:rPr lang="de-DE" sz="1200" dirty="0">
                <a:solidFill>
                  <a:schemeClr val="bg1"/>
                </a:solidFill>
              </a:rPr>
              <a:t> zu, sofern keine</a:t>
            </a:r>
            <a:r>
              <a:rPr lang="de-DE" sz="1200" dirty="0">
                <a:solidFill>
                  <a:schemeClr val="accent1"/>
                </a:solidFill>
              </a:rPr>
              <a:t> </a:t>
            </a:r>
            <a:r>
              <a:rPr lang="de-DE" sz="1200" dirty="0">
                <a:solidFill>
                  <a:schemeClr val="bg1"/>
                </a:solidFill>
              </a:rPr>
              <a:t>ausdrücklichen</a:t>
            </a:r>
            <a:r>
              <a:rPr lang="de-DE" sz="1200" dirty="0">
                <a:solidFill>
                  <a:schemeClr val="accent1"/>
                </a:solidFill>
              </a:rPr>
              <a:t> vertraglichen </a:t>
            </a:r>
            <a:br>
              <a:rPr lang="de-DE" sz="1200" dirty="0">
                <a:solidFill>
                  <a:schemeClr val="accent1"/>
                </a:solidFill>
              </a:rPr>
            </a:br>
            <a:r>
              <a:rPr lang="de-DE" sz="1200" dirty="0">
                <a:solidFill>
                  <a:schemeClr val="accent1"/>
                </a:solidFill>
              </a:rPr>
              <a:t>Abreden</a:t>
            </a:r>
            <a:r>
              <a:rPr lang="de-DE" sz="1200" dirty="0">
                <a:solidFill>
                  <a:schemeClr val="bg1"/>
                </a:solidFill>
              </a:rPr>
              <a:t> bestehen.</a:t>
            </a:r>
          </a:p>
        </p:txBody>
      </p:sp>
      <p:sp>
        <p:nvSpPr>
          <p:cNvPr id="94" name="Inhalt 2">
            <a:extLst>
              <a:ext uri="{FF2B5EF4-FFF2-40B4-BE49-F238E27FC236}">
                <a16:creationId xmlns:a16="http://schemas.microsoft.com/office/drawing/2014/main" id="{7726EEB8-476D-4810-92D4-443032F827A1}"/>
              </a:ext>
            </a:extLst>
          </p:cNvPr>
          <p:cNvSpPr txBox="1">
            <a:spLocks/>
          </p:cNvSpPr>
          <p:nvPr/>
        </p:nvSpPr>
        <p:spPr bwMode="gray">
          <a:xfrm>
            <a:off x="5208645" y="2398499"/>
            <a:ext cx="2592000" cy="864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Wissenschaftliche Assistent*innen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und Mitarbeiter*innen sind durch die Forschungsfreiheit privilegiert</a:t>
            </a:r>
            <a:r>
              <a:rPr lang="de-DE" sz="1200" dirty="0">
                <a:solidFill>
                  <a:schemeClr val="accent1"/>
                </a:solidFill>
              </a:rPr>
              <a:t>, wenn und soweit sie weisungsfrei arbeiten</a:t>
            </a:r>
            <a:r>
              <a:rPr lang="de-DE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Inhalt 3">
            <a:extLst>
              <a:ext uri="{FF2B5EF4-FFF2-40B4-BE49-F238E27FC236}">
                <a16:creationId xmlns:a16="http://schemas.microsoft.com/office/drawing/2014/main" id="{E951DD03-40F8-4DD4-82B5-426867647DBE}"/>
              </a:ext>
            </a:extLst>
          </p:cNvPr>
          <p:cNvSpPr txBox="1">
            <a:spLocks/>
          </p:cNvSpPr>
          <p:nvPr/>
        </p:nvSpPr>
        <p:spPr bwMode="gray">
          <a:xfrm>
            <a:off x="9057600" y="2398499"/>
            <a:ext cx="2592000" cy="864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accent1"/>
                </a:solidFill>
              </a:rPr>
              <a:t>Erfolgt deren Forschung weisungs-abhängig</a:t>
            </a:r>
            <a:r>
              <a:rPr lang="de-DE" sz="1200" dirty="0">
                <a:solidFill>
                  <a:schemeClr val="bg1"/>
                </a:solidFill>
              </a:rPr>
              <a:t>, räumen sie die Nutzungsrechte an von ihnen erzeugten Daten stillschweigend der Dienstherrin / dem Dienstherrn ein.</a:t>
            </a:r>
          </a:p>
        </p:txBody>
      </p:sp>
      <p:sp>
        <p:nvSpPr>
          <p:cNvPr id="14" name="Inhalt 4">
            <a:extLst>
              <a:ext uri="{FF2B5EF4-FFF2-40B4-BE49-F238E27FC236}">
                <a16:creationId xmlns:a16="http://schemas.microsoft.com/office/drawing/2014/main" id="{C17EC97B-7AE4-4D2B-9DD7-991317ABED68}"/>
              </a:ext>
            </a:extLst>
          </p:cNvPr>
          <p:cNvSpPr txBox="1">
            <a:spLocks/>
          </p:cNvSpPr>
          <p:nvPr/>
        </p:nvSpPr>
        <p:spPr bwMode="gray">
          <a:xfrm>
            <a:off x="1350441" y="3755096"/>
            <a:ext cx="2592000" cy="864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Bei Studierenden und externen Promovierenden findet, </a:t>
            </a:r>
            <a:r>
              <a:rPr lang="de-DE" sz="1200" dirty="0">
                <a:solidFill>
                  <a:schemeClr val="accent1"/>
                </a:solidFill>
              </a:rPr>
              <a:t>außer bei abweichenden Vereinbarungen, grundsätzlich keine Nutzungs-rechtseinräumung</a:t>
            </a:r>
            <a:r>
              <a:rPr lang="de-DE" sz="1200" dirty="0">
                <a:solidFill>
                  <a:schemeClr val="bg1"/>
                </a:solidFill>
              </a:rPr>
              <a:t> statt.</a:t>
            </a:r>
          </a:p>
        </p:txBody>
      </p:sp>
      <p:sp>
        <p:nvSpPr>
          <p:cNvPr id="16" name="Inhalt 5">
            <a:extLst>
              <a:ext uri="{FF2B5EF4-FFF2-40B4-BE49-F238E27FC236}">
                <a16:creationId xmlns:a16="http://schemas.microsoft.com/office/drawing/2014/main" id="{AE1A6883-A26D-4F8D-9022-63528DE46C9A}"/>
              </a:ext>
            </a:extLst>
          </p:cNvPr>
          <p:cNvSpPr txBox="1">
            <a:spLocks/>
          </p:cNvSpPr>
          <p:nvPr/>
        </p:nvSpPr>
        <p:spPr bwMode="gray">
          <a:xfrm>
            <a:off x="5208645" y="3755096"/>
            <a:ext cx="2592000" cy="864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>
                <a:solidFill>
                  <a:schemeClr val="bg1"/>
                </a:solidFill>
              </a:rPr>
              <a:t>Der / </a:t>
            </a:r>
            <a:r>
              <a:rPr lang="de-DE" sz="1200" dirty="0">
                <a:solidFill>
                  <a:schemeClr val="bg1"/>
                </a:solidFill>
              </a:rPr>
              <a:t>dem Arbeitgeber*in werden </a:t>
            </a:r>
            <a:r>
              <a:rPr lang="de-DE" sz="1200" dirty="0">
                <a:solidFill>
                  <a:schemeClr val="accent1"/>
                </a:solidFill>
              </a:rPr>
              <a:t>Nutzungsrechte an “Pflichtwerken” </a:t>
            </a:r>
            <a:r>
              <a:rPr lang="de-DE" sz="1200" dirty="0">
                <a:solidFill>
                  <a:schemeClr val="bg1"/>
                </a:solidFill>
              </a:rPr>
              <a:t>eingeräumt, soweit dies zu den </a:t>
            </a:r>
            <a:r>
              <a:rPr lang="de-DE" sz="1200" dirty="0">
                <a:solidFill>
                  <a:schemeClr val="accent1"/>
                </a:solidFill>
              </a:rPr>
              <a:t>arbeitsvertraglichen Pflichten oder zentralen Aufgaben</a:t>
            </a:r>
            <a:r>
              <a:rPr lang="de-DE" sz="1200" dirty="0">
                <a:solidFill>
                  <a:schemeClr val="bg1"/>
                </a:solidFill>
              </a:rPr>
              <a:t> gehört.</a:t>
            </a:r>
          </a:p>
        </p:txBody>
      </p:sp>
      <p:sp>
        <p:nvSpPr>
          <p:cNvPr id="18" name="Inhalt 6">
            <a:extLst>
              <a:ext uri="{FF2B5EF4-FFF2-40B4-BE49-F238E27FC236}">
                <a16:creationId xmlns:a16="http://schemas.microsoft.com/office/drawing/2014/main" id="{49F13E9F-E6D0-4032-A07C-23805F002544}"/>
              </a:ext>
            </a:extLst>
          </p:cNvPr>
          <p:cNvSpPr txBox="1">
            <a:spLocks/>
          </p:cNvSpPr>
          <p:nvPr/>
        </p:nvSpPr>
        <p:spPr bwMode="gray">
          <a:xfrm>
            <a:off x="9057600" y="3755096"/>
            <a:ext cx="2665132" cy="864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Beim Abschluss von Vereinbarungen sowie bei der Auslegung der Arbeits- / Dienstverträge sind </a:t>
            </a:r>
            <a:r>
              <a:rPr lang="de-DE" sz="1200" dirty="0">
                <a:solidFill>
                  <a:schemeClr val="accent1"/>
                </a:solidFill>
              </a:rPr>
              <a:t>Rücksicht-nahmegebote und Fürsorgepflichten</a:t>
            </a:r>
            <a:br>
              <a:rPr lang="de-DE" sz="1200" dirty="0">
                <a:solidFill>
                  <a:schemeClr val="accent1"/>
                </a:solidFill>
              </a:rPr>
            </a:br>
            <a:r>
              <a:rPr lang="de-DE" sz="1200" dirty="0">
                <a:solidFill>
                  <a:schemeClr val="accent1"/>
                </a:solidFill>
              </a:rPr>
              <a:t> </a:t>
            </a:r>
            <a:r>
              <a:rPr lang="de-DE" sz="1200" dirty="0">
                <a:solidFill>
                  <a:schemeClr val="bg1"/>
                </a:solidFill>
              </a:rPr>
              <a:t>zu berücksichtigen.</a:t>
            </a:r>
          </a:p>
        </p:txBody>
      </p:sp>
      <p:cxnSp>
        <p:nvCxnSpPr>
          <p:cNvPr id="9" name="Gerader Verbinder 1">
            <a:extLst>
              <a:ext uri="{FF2B5EF4-FFF2-40B4-BE49-F238E27FC236}">
                <a16:creationId xmlns:a16="http://schemas.microsoft.com/office/drawing/2014/main" id="{9D12F53E-8B7B-49A9-8136-67C0AEA3ACD6}"/>
              </a:ext>
            </a:extLst>
          </p:cNvPr>
          <p:cNvCxnSpPr>
            <a:cxnSpLocks/>
          </p:cNvCxnSpPr>
          <p:nvPr/>
        </p:nvCxnSpPr>
        <p:spPr bwMode="gray">
          <a:xfrm flipV="1">
            <a:off x="1350441" y="2398499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2">
            <a:extLst>
              <a:ext uri="{FF2B5EF4-FFF2-40B4-BE49-F238E27FC236}">
                <a16:creationId xmlns:a16="http://schemas.microsoft.com/office/drawing/2014/main" id="{E80081A9-7433-4FDB-8538-BCA73F1189F7}"/>
              </a:ext>
            </a:extLst>
          </p:cNvPr>
          <p:cNvCxnSpPr>
            <a:cxnSpLocks/>
          </p:cNvCxnSpPr>
          <p:nvPr/>
        </p:nvCxnSpPr>
        <p:spPr bwMode="gray">
          <a:xfrm flipV="1">
            <a:off x="5208645" y="2398499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3">
            <a:extLst>
              <a:ext uri="{FF2B5EF4-FFF2-40B4-BE49-F238E27FC236}">
                <a16:creationId xmlns:a16="http://schemas.microsoft.com/office/drawing/2014/main" id="{C762F880-7C64-472C-A54C-2C1E417AA98D}"/>
              </a:ext>
            </a:extLst>
          </p:cNvPr>
          <p:cNvCxnSpPr>
            <a:cxnSpLocks/>
          </p:cNvCxnSpPr>
          <p:nvPr/>
        </p:nvCxnSpPr>
        <p:spPr bwMode="gray">
          <a:xfrm flipV="1">
            <a:off x="9057600" y="2398499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4">
            <a:extLst>
              <a:ext uri="{FF2B5EF4-FFF2-40B4-BE49-F238E27FC236}">
                <a16:creationId xmlns:a16="http://schemas.microsoft.com/office/drawing/2014/main" id="{894B7A7F-BCF8-4924-B86A-E42A1F40A7D5}"/>
              </a:ext>
            </a:extLst>
          </p:cNvPr>
          <p:cNvCxnSpPr>
            <a:cxnSpLocks/>
          </p:cNvCxnSpPr>
          <p:nvPr/>
        </p:nvCxnSpPr>
        <p:spPr bwMode="gray">
          <a:xfrm flipV="1">
            <a:off x="1350441" y="3755096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5">
            <a:extLst>
              <a:ext uri="{FF2B5EF4-FFF2-40B4-BE49-F238E27FC236}">
                <a16:creationId xmlns:a16="http://schemas.microsoft.com/office/drawing/2014/main" id="{FBB6F8B4-45B4-48F9-B9CA-A56DDFCA9C0D}"/>
              </a:ext>
            </a:extLst>
          </p:cNvPr>
          <p:cNvCxnSpPr>
            <a:cxnSpLocks/>
          </p:cNvCxnSpPr>
          <p:nvPr/>
        </p:nvCxnSpPr>
        <p:spPr bwMode="gray">
          <a:xfrm flipV="1">
            <a:off x="5208645" y="3755096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6">
            <a:extLst>
              <a:ext uri="{FF2B5EF4-FFF2-40B4-BE49-F238E27FC236}">
                <a16:creationId xmlns:a16="http://schemas.microsoft.com/office/drawing/2014/main" id="{5CE054B1-BF28-49CE-B0B0-6A34DC08315B}"/>
              </a:ext>
            </a:extLst>
          </p:cNvPr>
          <p:cNvCxnSpPr>
            <a:cxnSpLocks/>
          </p:cNvCxnSpPr>
          <p:nvPr/>
        </p:nvCxnSpPr>
        <p:spPr bwMode="gray">
          <a:xfrm flipV="1">
            <a:off x="9057600" y="3755096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2" name="Logo">
            <a:hlinkClick r:id="" action="ppaction://noaction"/>
            <a:extLst>
              <a:ext uri="{FF2B5EF4-FFF2-40B4-BE49-F238E27FC236}">
                <a16:creationId xmlns:a16="http://schemas.microsoft.com/office/drawing/2014/main" id="{68F57770-8377-468F-8378-0B0D90B395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77" name="WEITER">
            <a:extLst>
              <a:ext uri="{FF2B5EF4-FFF2-40B4-BE49-F238E27FC236}">
                <a16:creationId xmlns:a16="http://schemas.microsoft.com/office/drawing/2014/main" id="{191B69F4-DC92-4064-A32C-4E8D87F549E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78" name="Ellipse 77">
              <a:extLst>
                <a:ext uri="{FF2B5EF4-FFF2-40B4-BE49-F238E27FC236}">
                  <a16:creationId xmlns:a16="http://schemas.microsoft.com/office/drawing/2014/main" id="{42D88B49-9890-4447-9F6F-DF35AE7A2FB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79" name="Gruppieren 78">
              <a:extLst>
                <a:ext uri="{FF2B5EF4-FFF2-40B4-BE49-F238E27FC236}">
                  <a16:creationId xmlns:a16="http://schemas.microsoft.com/office/drawing/2014/main" id="{03594190-FF6B-4EF6-B904-AF984A5BA9F9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80" name="Gerader Verbinder 79">
                <a:extLst>
                  <a:ext uri="{FF2B5EF4-FFF2-40B4-BE49-F238E27FC236}">
                    <a16:creationId xmlns:a16="http://schemas.microsoft.com/office/drawing/2014/main" id="{4CDA1375-B7F2-4E12-9BD7-0013B3730F79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Gerader Verbinder 80">
                <a:extLst>
                  <a:ext uri="{FF2B5EF4-FFF2-40B4-BE49-F238E27FC236}">
                    <a16:creationId xmlns:a16="http://schemas.microsoft.com/office/drawing/2014/main" id="{AB28698B-135F-448F-9328-9BD1F467EB82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B3EBA9B5-F092-4DF7-AA3C-CE058959832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604093" y="3953096"/>
            <a:ext cx="333733" cy="468000"/>
            <a:chOff x="9185741" y="1752122"/>
            <a:chExt cx="883680" cy="1239205"/>
          </a:xfrm>
        </p:grpSpPr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5CC990C0-CAEF-4DD2-85BB-AC7DD164ED6C}"/>
                </a:ext>
              </a:extLst>
            </p:cNvPr>
            <p:cNvGrpSpPr/>
            <p:nvPr/>
          </p:nvGrpSpPr>
          <p:grpSpPr bwMode="gray">
            <a:xfrm>
              <a:off x="9185741" y="1752122"/>
              <a:ext cx="883680" cy="1239205"/>
              <a:chOff x="7316071" y="1437567"/>
              <a:chExt cx="674908" cy="946439"/>
            </a:xfrm>
          </p:grpSpPr>
          <p:sp>
            <p:nvSpPr>
              <p:cNvPr id="31" name="Freihandform: Form 30">
                <a:extLst>
                  <a:ext uri="{FF2B5EF4-FFF2-40B4-BE49-F238E27FC236}">
                    <a16:creationId xmlns:a16="http://schemas.microsoft.com/office/drawing/2014/main" id="{1EF2AC45-6ABE-4425-9534-186689F0A7EA}"/>
                  </a:ext>
                </a:extLst>
              </p:cNvPr>
              <p:cNvSpPr/>
              <p:nvPr/>
            </p:nvSpPr>
            <p:spPr bwMode="gray">
              <a:xfrm>
                <a:off x="7397687" y="1438351"/>
                <a:ext cx="125564" cy="227586"/>
              </a:xfrm>
              <a:custGeom>
                <a:avLst/>
                <a:gdLst>
                  <a:gd name="connsiteX0" fmla="*/ 12282 w 87336"/>
                  <a:gd name="connsiteY0" fmla="*/ 12282 h 158296"/>
                  <a:gd name="connsiteX1" fmla="*/ 12282 w 87336"/>
                  <a:gd name="connsiteY1" fmla="*/ 147653 h 158296"/>
                  <a:gd name="connsiteX2" fmla="*/ 46124 w 87336"/>
                  <a:gd name="connsiteY2" fmla="*/ 121452 h 158296"/>
                  <a:gd name="connsiteX3" fmla="*/ 78875 w 87336"/>
                  <a:gd name="connsiteY3" fmla="*/ 147653 h 158296"/>
                  <a:gd name="connsiteX4" fmla="*/ 78875 w 87336"/>
                  <a:gd name="connsiteY4" fmla="*/ 12282 h 15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336" h="158296">
                    <a:moveTo>
                      <a:pt x="12282" y="12282"/>
                    </a:moveTo>
                    <a:lnTo>
                      <a:pt x="12282" y="147653"/>
                    </a:lnTo>
                    <a:lnTo>
                      <a:pt x="46124" y="121452"/>
                    </a:lnTo>
                    <a:lnTo>
                      <a:pt x="78875" y="147653"/>
                    </a:lnTo>
                    <a:lnTo>
                      <a:pt x="78875" y="12282"/>
                    </a:lnTo>
                  </a:path>
                </a:pathLst>
              </a:custGeom>
              <a:no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D9C3A662-5E45-4246-A517-551691F7E9A8}"/>
                  </a:ext>
                </a:extLst>
              </p:cNvPr>
              <p:cNvSpPr/>
              <p:nvPr/>
            </p:nvSpPr>
            <p:spPr bwMode="gray">
              <a:xfrm>
                <a:off x="7316071" y="1437567"/>
                <a:ext cx="674908" cy="894645"/>
              </a:xfrm>
              <a:custGeom>
                <a:avLst/>
                <a:gdLst>
                  <a:gd name="connsiteX0" fmla="*/ 51583 w 469431"/>
                  <a:gd name="connsiteY0" fmla="*/ 12827 h 622269"/>
                  <a:gd name="connsiteX1" fmla="*/ 12282 w 469431"/>
                  <a:gd name="connsiteY1" fmla="*/ 52129 h 622269"/>
                  <a:gd name="connsiteX2" fmla="*/ 12282 w 469431"/>
                  <a:gd name="connsiteY2" fmla="*/ 571779 h 622269"/>
                  <a:gd name="connsiteX3" fmla="*/ 12282 w 469431"/>
                  <a:gd name="connsiteY3" fmla="*/ 611080 h 622269"/>
                  <a:gd name="connsiteX4" fmla="*/ 51583 w 469431"/>
                  <a:gd name="connsiteY4" fmla="*/ 571779 h 622269"/>
                  <a:gd name="connsiteX5" fmla="*/ 284661 w 469431"/>
                  <a:gd name="connsiteY5" fmla="*/ 571779 h 622269"/>
                  <a:gd name="connsiteX6" fmla="*/ 459879 w 469431"/>
                  <a:gd name="connsiteY6" fmla="*/ 571779 h 622269"/>
                  <a:gd name="connsiteX7" fmla="*/ 459879 w 469431"/>
                  <a:gd name="connsiteY7" fmla="*/ 12282 h 622269"/>
                  <a:gd name="connsiteX8" fmla="*/ 51583 w 469431"/>
                  <a:gd name="connsiteY8" fmla="*/ 12282 h 622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9431" h="622269">
                    <a:moveTo>
                      <a:pt x="51583" y="12827"/>
                    </a:moveTo>
                    <a:cubicBezTo>
                      <a:pt x="29749" y="12827"/>
                      <a:pt x="12282" y="30295"/>
                      <a:pt x="12282" y="52129"/>
                    </a:cubicBezTo>
                    <a:lnTo>
                      <a:pt x="12282" y="571779"/>
                    </a:lnTo>
                    <a:lnTo>
                      <a:pt x="12282" y="611080"/>
                    </a:lnTo>
                    <a:cubicBezTo>
                      <a:pt x="12282" y="589246"/>
                      <a:pt x="29749" y="571779"/>
                      <a:pt x="51583" y="571779"/>
                    </a:cubicBezTo>
                    <a:lnTo>
                      <a:pt x="284661" y="571779"/>
                    </a:lnTo>
                    <a:lnTo>
                      <a:pt x="459879" y="571779"/>
                    </a:lnTo>
                    <a:lnTo>
                      <a:pt x="459879" y="12282"/>
                    </a:lnTo>
                    <a:lnTo>
                      <a:pt x="51583" y="12282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33" name="Freihandform: Form 32">
                <a:extLst>
                  <a:ext uri="{FF2B5EF4-FFF2-40B4-BE49-F238E27FC236}">
                    <a16:creationId xmlns:a16="http://schemas.microsoft.com/office/drawing/2014/main" id="{D86FACAA-427F-489E-830C-D151BFAB0C82}"/>
                  </a:ext>
                </a:extLst>
              </p:cNvPr>
              <p:cNvSpPr/>
              <p:nvPr/>
            </p:nvSpPr>
            <p:spPr bwMode="gray">
              <a:xfrm>
                <a:off x="7316071" y="2242746"/>
                <a:ext cx="627820" cy="141260"/>
              </a:xfrm>
              <a:custGeom>
                <a:avLst/>
                <a:gdLst>
                  <a:gd name="connsiteX0" fmla="*/ 12282 w 436680"/>
                  <a:gd name="connsiteY0" fmla="*/ 51583 h 98253"/>
                  <a:gd name="connsiteX1" fmla="*/ 12282 w 436680"/>
                  <a:gd name="connsiteY1" fmla="*/ 51583 h 98253"/>
                  <a:gd name="connsiteX2" fmla="*/ 48854 w 436680"/>
                  <a:gd name="connsiteY2" fmla="*/ 88155 h 98253"/>
                  <a:gd name="connsiteX3" fmla="*/ 428220 w 436680"/>
                  <a:gd name="connsiteY3" fmla="*/ 88155 h 98253"/>
                  <a:gd name="connsiteX4" fmla="*/ 428220 w 436680"/>
                  <a:gd name="connsiteY4" fmla="*/ 12282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680" h="98253">
                    <a:moveTo>
                      <a:pt x="12282" y="51583"/>
                    </a:moveTo>
                    <a:lnTo>
                      <a:pt x="12282" y="51583"/>
                    </a:lnTo>
                    <a:cubicBezTo>
                      <a:pt x="12282" y="71780"/>
                      <a:pt x="28657" y="88155"/>
                      <a:pt x="48854" y="88155"/>
                    </a:cubicBezTo>
                    <a:lnTo>
                      <a:pt x="428220" y="88155"/>
                    </a:lnTo>
                    <a:lnTo>
                      <a:pt x="428220" y="12282"/>
                    </a:ln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sp>
          <p:nvSpPr>
            <p:cNvPr id="29" name="Linie 1">
              <a:extLst>
                <a:ext uri="{FF2B5EF4-FFF2-40B4-BE49-F238E27FC236}">
                  <a16:creationId xmlns:a16="http://schemas.microsoft.com/office/drawing/2014/main" id="{A555EB81-1FC2-4203-BAFD-DE08E3F5067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413473" y="2466301"/>
              <a:ext cx="432000" cy="12342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0" name="Linie 1">
              <a:extLst>
                <a:ext uri="{FF2B5EF4-FFF2-40B4-BE49-F238E27FC236}">
                  <a16:creationId xmlns:a16="http://schemas.microsoft.com/office/drawing/2014/main" id="{298C4AEB-9AA3-4961-8CE7-3B878E7B2CE9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413473" y="2594187"/>
              <a:ext cx="324000" cy="9257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3A0CAEB3-A64C-495F-8F31-C76D3CF90B2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397620" y="3953096"/>
            <a:ext cx="484932" cy="468000"/>
            <a:chOff x="7252676" y="3949295"/>
            <a:chExt cx="680030" cy="656286"/>
          </a:xfrm>
        </p:grpSpPr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51E9ED57-0868-45FF-B98F-BD18D730FB82}"/>
                </a:ext>
              </a:extLst>
            </p:cNvPr>
            <p:cNvSpPr/>
            <p:nvPr/>
          </p:nvSpPr>
          <p:spPr bwMode="gray">
            <a:xfrm>
              <a:off x="7379848" y="4214168"/>
              <a:ext cx="251352" cy="23382"/>
            </a:xfrm>
            <a:custGeom>
              <a:avLst/>
              <a:gdLst>
                <a:gd name="connsiteX0" fmla="*/ 242694 w 252255"/>
                <a:gd name="connsiteY0" fmla="*/ 13199 h 23465"/>
                <a:gd name="connsiteX1" fmla="*/ 13199 w 252255"/>
                <a:gd name="connsiteY1" fmla="*/ 13199 h 2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2255" h="23465">
                  <a:moveTo>
                    <a:pt x="242694" y="13199"/>
                  </a:moveTo>
                  <a:lnTo>
                    <a:pt x="13199" y="13199"/>
                  </a:lnTo>
                </a:path>
              </a:pathLst>
            </a:custGeom>
            <a:ln w="12700" cap="rnd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134C6144-828D-4715-AF18-C7AC3EA96989}"/>
                </a:ext>
              </a:extLst>
            </p:cNvPr>
            <p:cNvSpPr/>
            <p:nvPr/>
          </p:nvSpPr>
          <p:spPr bwMode="gray">
            <a:xfrm>
              <a:off x="7379848" y="4150114"/>
              <a:ext cx="251352" cy="23382"/>
            </a:xfrm>
            <a:custGeom>
              <a:avLst/>
              <a:gdLst>
                <a:gd name="connsiteX0" fmla="*/ 242694 w 252255"/>
                <a:gd name="connsiteY0" fmla="*/ 13199 h 23465"/>
                <a:gd name="connsiteX1" fmla="*/ 13199 w 252255"/>
                <a:gd name="connsiteY1" fmla="*/ 13199 h 2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2255" h="23465">
                  <a:moveTo>
                    <a:pt x="242694" y="13199"/>
                  </a:moveTo>
                  <a:lnTo>
                    <a:pt x="13199" y="13199"/>
                  </a:lnTo>
                </a:path>
              </a:pathLst>
            </a:custGeom>
            <a:ln w="12700" cap="rnd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709E082F-F6F5-42EA-8AA3-1CE4DFF33371}"/>
                </a:ext>
              </a:extLst>
            </p:cNvPr>
            <p:cNvSpPr/>
            <p:nvPr/>
          </p:nvSpPr>
          <p:spPr bwMode="gray">
            <a:xfrm>
              <a:off x="7414360" y="3949295"/>
              <a:ext cx="181207" cy="116908"/>
            </a:xfrm>
            <a:custGeom>
              <a:avLst/>
              <a:gdLst>
                <a:gd name="connsiteX0" fmla="*/ 162517 w 181858"/>
                <a:gd name="connsiteY0" fmla="*/ 13199 h 117328"/>
                <a:gd name="connsiteX1" fmla="*/ 24099 w 181858"/>
                <a:gd name="connsiteY1" fmla="*/ 13199 h 117328"/>
                <a:gd name="connsiteX2" fmla="*/ 13199 w 181858"/>
                <a:gd name="connsiteY2" fmla="*/ 24099 h 117328"/>
                <a:gd name="connsiteX3" fmla="*/ 13199 w 181858"/>
                <a:gd name="connsiteY3" fmla="*/ 83532 h 117328"/>
                <a:gd name="connsiteX4" fmla="*/ 36202 w 181858"/>
                <a:gd name="connsiteY4" fmla="*/ 106534 h 117328"/>
                <a:gd name="connsiteX5" fmla="*/ 36554 w 181858"/>
                <a:gd name="connsiteY5" fmla="*/ 106534 h 117328"/>
                <a:gd name="connsiteX6" fmla="*/ 58072 w 181858"/>
                <a:gd name="connsiteY6" fmla="*/ 91651 h 117328"/>
                <a:gd name="connsiteX7" fmla="*/ 108206 w 181858"/>
                <a:gd name="connsiteY7" fmla="*/ 71318 h 117328"/>
                <a:gd name="connsiteX8" fmla="*/ 128539 w 181858"/>
                <a:gd name="connsiteY8" fmla="*/ 91651 h 117328"/>
                <a:gd name="connsiteX9" fmla="*/ 150063 w 181858"/>
                <a:gd name="connsiteY9" fmla="*/ 106534 h 117328"/>
                <a:gd name="connsiteX10" fmla="*/ 150415 w 181858"/>
                <a:gd name="connsiteY10" fmla="*/ 106534 h 117328"/>
                <a:gd name="connsiteX11" fmla="*/ 173417 w 181858"/>
                <a:gd name="connsiteY11" fmla="*/ 83532 h 117328"/>
                <a:gd name="connsiteX12" fmla="*/ 173417 w 181858"/>
                <a:gd name="connsiteY12" fmla="*/ 24094 h 117328"/>
                <a:gd name="connsiteX13" fmla="*/ 162517 w 181858"/>
                <a:gd name="connsiteY13" fmla="*/ 13199 h 117328"/>
                <a:gd name="connsiteX14" fmla="*/ 162517 w 181858"/>
                <a:gd name="connsiteY14" fmla="*/ 13199 h 117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858" h="117328">
                  <a:moveTo>
                    <a:pt x="162517" y="13199"/>
                  </a:moveTo>
                  <a:lnTo>
                    <a:pt x="24099" y="13199"/>
                  </a:lnTo>
                  <a:cubicBezTo>
                    <a:pt x="18080" y="13199"/>
                    <a:pt x="13199" y="18080"/>
                    <a:pt x="13199" y="24099"/>
                  </a:cubicBezTo>
                  <a:lnTo>
                    <a:pt x="13199" y="83532"/>
                  </a:lnTo>
                  <a:cubicBezTo>
                    <a:pt x="13199" y="96233"/>
                    <a:pt x="23501" y="106534"/>
                    <a:pt x="36202" y="106534"/>
                  </a:cubicBezTo>
                  <a:lnTo>
                    <a:pt x="36554" y="106534"/>
                  </a:lnTo>
                  <a:cubicBezTo>
                    <a:pt x="46075" y="106376"/>
                    <a:pt x="54569" y="100504"/>
                    <a:pt x="58072" y="91651"/>
                  </a:cubicBezTo>
                  <a:cubicBezTo>
                    <a:pt x="66302" y="72192"/>
                    <a:pt x="88747" y="63088"/>
                    <a:pt x="108206" y="71318"/>
                  </a:cubicBezTo>
                  <a:cubicBezTo>
                    <a:pt x="117375" y="75190"/>
                    <a:pt x="124667" y="82488"/>
                    <a:pt x="128539" y="91651"/>
                  </a:cubicBezTo>
                  <a:cubicBezTo>
                    <a:pt x="132047" y="100504"/>
                    <a:pt x="140542" y="106376"/>
                    <a:pt x="150063" y="106534"/>
                  </a:cubicBezTo>
                  <a:lnTo>
                    <a:pt x="150415" y="106534"/>
                  </a:lnTo>
                  <a:cubicBezTo>
                    <a:pt x="163116" y="106534"/>
                    <a:pt x="173417" y="96233"/>
                    <a:pt x="173417" y="83532"/>
                  </a:cubicBezTo>
                  <a:lnTo>
                    <a:pt x="173417" y="24094"/>
                  </a:lnTo>
                  <a:cubicBezTo>
                    <a:pt x="173417" y="18080"/>
                    <a:pt x="168536" y="13199"/>
                    <a:pt x="162517" y="13199"/>
                  </a:cubicBezTo>
                  <a:cubicBezTo>
                    <a:pt x="162517" y="13199"/>
                    <a:pt x="162517" y="13199"/>
                    <a:pt x="162517" y="13199"/>
                  </a:cubicBezTo>
                  <a:close/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88809671-B238-46C7-8326-8459DEBA4581}"/>
                </a:ext>
              </a:extLst>
            </p:cNvPr>
            <p:cNvSpPr/>
            <p:nvPr/>
          </p:nvSpPr>
          <p:spPr bwMode="gray">
            <a:xfrm>
              <a:off x="7862561" y="4097237"/>
              <a:ext cx="70145" cy="450095"/>
            </a:xfrm>
            <a:custGeom>
              <a:avLst/>
              <a:gdLst>
                <a:gd name="connsiteX0" fmla="*/ 38108 w 70396"/>
                <a:gd name="connsiteY0" fmla="*/ 441899 h 451714"/>
                <a:gd name="connsiteX1" fmla="*/ 38108 w 70396"/>
                <a:gd name="connsiteY1" fmla="*/ 441899 h 451714"/>
                <a:gd name="connsiteX2" fmla="*/ 62249 w 70396"/>
                <a:gd name="connsiteY2" fmla="*/ 417630 h 451714"/>
                <a:gd name="connsiteX3" fmla="*/ 61668 w 70396"/>
                <a:gd name="connsiteY3" fmla="*/ 13199 h 451714"/>
                <a:gd name="connsiteX4" fmla="*/ 13199 w 70396"/>
                <a:gd name="connsiteY4" fmla="*/ 13393 h 451714"/>
                <a:gd name="connsiteX5" fmla="*/ 13780 w 70396"/>
                <a:gd name="connsiteY5" fmla="*/ 417695 h 451714"/>
                <a:gd name="connsiteX6" fmla="*/ 38044 w 70396"/>
                <a:gd name="connsiteY6" fmla="*/ 441899 h 451714"/>
                <a:gd name="connsiteX7" fmla="*/ 38108 w 70396"/>
                <a:gd name="connsiteY7" fmla="*/ 441899 h 451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396" h="451714">
                  <a:moveTo>
                    <a:pt x="38108" y="441899"/>
                  </a:moveTo>
                  <a:lnTo>
                    <a:pt x="38108" y="441899"/>
                  </a:lnTo>
                  <a:cubicBezTo>
                    <a:pt x="51472" y="441841"/>
                    <a:pt x="62266" y="430988"/>
                    <a:pt x="62249" y="417630"/>
                  </a:cubicBezTo>
                  <a:lnTo>
                    <a:pt x="61668" y="13199"/>
                  </a:lnTo>
                  <a:lnTo>
                    <a:pt x="13199" y="13393"/>
                  </a:lnTo>
                  <a:lnTo>
                    <a:pt x="13780" y="417695"/>
                  </a:lnTo>
                  <a:cubicBezTo>
                    <a:pt x="13798" y="431082"/>
                    <a:pt x="24662" y="441917"/>
                    <a:pt x="38044" y="441899"/>
                  </a:cubicBezTo>
                  <a:cubicBezTo>
                    <a:pt x="38067" y="441899"/>
                    <a:pt x="38091" y="441899"/>
                    <a:pt x="38108" y="441899"/>
                  </a:cubicBezTo>
                  <a:close/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AAD3BBDD-27C5-4B20-8564-436131A24355}"/>
                </a:ext>
              </a:extLst>
            </p:cNvPr>
            <p:cNvSpPr/>
            <p:nvPr/>
          </p:nvSpPr>
          <p:spPr bwMode="gray">
            <a:xfrm>
              <a:off x="7862561" y="3997660"/>
              <a:ext cx="70145" cy="122754"/>
            </a:xfrm>
            <a:custGeom>
              <a:avLst/>
              <a:gdLst>
                <a:gd name="connsiteX0" fmla="*/ 37434 w 70396"/>
                <a:gd name="connsiteY0" fmla="*/ 13199 h 123194"/>
                <a:gd name="connsiteX1" fmla="*/ 37434 w 70396"/>
                <a:gd name="connsiteY1" fmla="*/ 13199 h 123194"/>
                <a:gd name="connsiteX2" fmla="*/ 61668 w 70396"/>
                <a:gd name="connsiteY2" fmla="*/ 37433 h 123194"/>
                <a:gd name="connsiteX3" fmla="*/ 61668 w 70396"/>
                <a:gd name="connsiteY3" fmla="*/ 37433 h 123194"/>
                <a:gd name="connsiteX4" fmla="*/ 61668 w 70396"/>
                <a:gd name="connsiteY4" fmla="*/ 113134 h 123194"/>
                <a:gd name="connsiteX5" fmla="*/ 13199 w 70396"/>
                <a:gd name="connsiteY5" fmla="*/ 113134 h 123194"/>
                <a:gd name="connsiteX6" fmla="*/ 13199 w 70396"/>
                <a:gd name="connsiteY6" fmla="*/ 37433 h 123194"/>
                <a:gd name="connsiteX7" fmla="*/ 37434 w 70396"/>
                <a:gd name="connsiteY7" fmla="*/ 13199 h 123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396" h="123194">
                  <a:moveTo>
                    <a:pt x="37434" y="13199"/>
                  </a:moveTo>
                  <a:lnTo>
                    <a:pt x="37434" y="13199"/>
                  </a:lnTo>
                  <a:cubicBezTo>
                    <a:pt x="50821" y="13199"/>
                    <a:pt x="61668" y="24052"/>
                    <a:pt x="61668" y="37433"/>
                  </a:cubicBezTo>
                  <a:cubicBezTo>
                    <a:pt x="61668" y="37433"/>
                    <a:pt x="61668" y="37433"/>
                    <a:pt x="61668" y="37433"/>
                  </a:cubicBezTo>
                  <a:lnTo>
                    <a:pt x="61668" y="113134"/>
                  </a:lnTo>
                  <a:lnTo>
                    <a:pt x="13199" y="113134"/>
                  </a:lnTo>
                  <a:lnTo>
                    <a:pt x="13199" y="37433"/>
                  </a:lnTo>
                  <a:cubicBezTo>
                    <a:pt x="13205" y="24052"/>
                    <a:pt x="24052" y="13199"/>
                    <a:pt x="37434" y="13199"/>
                  </a:cubicBezTo>
                  <a:close/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22AD407E-A2C0-4FCF-B566-9C6F64B15075}"/>
                </a:ext>
              </a:extLst>
            </p:cNvPr>
            <p:cNvSpPr/>
            <p:nvPr/>
          </p:nvSpPr>
          <p:spPr bwMode="gray">
            <a:xfrm>
              <a:off x="7886995" y="4524494"/>
              <a:ext cx="23382" cy="75990"/>
            </a:xfrm>
            <a:custGeom>
              <a:avLst/>
              <a:gdLst>
                <a:gd name="connsiteX0" fmla="*/ 13200 w 23465"/>
                <a:gd name="connsiteY0" fmla="*/ 13199 h 76263"/>
                <a:gd name="connsiteX1" fmla="*/ 13200 w 23465"/>
                <a:gd name="connsiteY1" fmla="*/ 65440 h 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465" h="76263">
                  <a:moveTo>
                    <a:pt x="13200" y="13199"/>
                  </a:moveTo>
                  <a:lnTo>
                    <a:pt x="13200" y="65440"/>
                  </a:lnTo>
                </a:path>
              </a:pathLst>
            </a:custGeom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005D97CF-A4C3-46C4-BD08-EBA3EF8793EE}"/>
                </a:ext>
              </a:extLst>
            </p:cNvPr>
            <p:cNvSpPr/>
            <p:nvPr/>
          </p:nvSpPr>
          <p:spPr bwMode="gray">
            <a:xfrm>
              <a:off x="7294021" y="3997660"/>
              <a:ext cx="514395" cy="607921"/>
            </a:xfrm>
            <a:custGeom>
              <a:avLst/>
              <a:gdLst>
                <a:gd name="connsiteX0" fmla="*/ 456454 w 516244"/>
                <a:gd name="connsiteY0" fmla="*/ 13199 h 610107"/>
                <a:gd name="connsiteX1" fmla="*/ 507111 w 516244"/>
                <a:gd name="connsiteY1" fmla="*/ 13199 h 610107"/>
                <a:gd name="connsiteX2" fmla="*/ 507111 w 516244"/>
                <a:gd name="connsiteY2" fmla="*/ 484889 h 610107"/>
                <a:gd name="connsiteX3" fmla="*/ 392528 w 516244"/>
                <a:gd name="connsiteY3" fmla="*/ 599471 h 610107"/>
                <a:gd name="connsiteX4" fmla="*/ 13199 w 516244"/>
                <a:gd name="connsiteY4" fmla="*/ 599471 h 610107"/>
                <a:gd name="connsiteX5" fmla="*/ 13199 w 516244"/>
                <a:gd name="connsiteY5" fmla="*/ 548815 h 61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6244" h="610107">
                  <a:moveTo>
                    <a:pt x="456454" y="13199"/>
                  </a:moveTo>
                  <a:lnTo>
                    <a:pt x="507111" y="13199"/>
                  </a:lnTo>
                  <a:lnTo>
                    <a:pt x="507111" y="484889"/>
                  </a:lnTo>
                  <a:cubicBezTo>
                    <a:pt x="507111" y="548170"/>
                    <a:pt x="455809" y="599471"/>
                    <a:pt x="392528" y="599471"/>
                  </a:cubicBezTo>
                  <a:lnTo>
                    <a:pt x="13199" y="599471"/>
                  </a:lnTo>
                  <a:lnTo>
                    <a:pt x="13199" y="548815"/>
                  </a:lnTo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378EC104-E0B3-4AC3-9758-AD50FC1FB774}"/>
                </a:ext>
              </a:extLst>
            </p:cNvPr>
            <p:cNvSpPr/>
            <p:nvPr/>
          </p:nvSpPr>
          <p:spPr bwMode="gray">
            <a:xfrm>
              <a:off x="7252676" y="3949295"/>
              <a:ext cx="508549" cy="607921"/>
            </a:xfrm>
            <a:custGeom>
              <a:avLst/>
              <a:gdLst>
                <a:gd name="connsiteX0" fmla="*/ 138571 w 510378"/>
                <a:gd name="connsiteY0" fmla="*/ 13199 h 610107"/>
                <a:gd name="connsiteX1" fmla="*/ 13199 w 510378"/>
                <a:gd name="connsiteY1" fmla="*/ 13199 h 610107"/>
                <a:gd name="connsiteX2" fmla="*/ 13199 w 510378"/>
                <a:gd name="connsiteY2" fmla="*/ 597354 h 610107"/>
                <a:gd name="connsiteX3" fmla="*/ 394505 w 510378"/>
                <a:gd name="connsiteY3" fmla="*/ 597354 h 610107"/>
                <a:gd name="connsiteX4" fmla="*/ 426283 w 510378"/>
                <a:gd name="connsiteY4" fmla="*/ 565575 h 610107"/>
                <a:gd name="connsiteX5" fmla="*/ 426283 w 510378"/>
                <a:gd name="connsiteY5" fmla="*/ 525690 h 610107"/>
                <a:gd name="connsiteX6" fmla="*/ 466169 w 510378"/>
                <a:gd name="connsiteY6" fmla="*/ 525690 h 610107"/>
                <a:gd name="connsiteX7" fmla="*/ 497947 w 510378"/>
                <a:gd name="connsiteY7" fmla="*/ 493911 h 610107"/>
                <a:gd name="connsiteX8" fmla="*/ 497947 w 510378"/>
                <a:gd name="connsiteY8" fmla="*/ 13199 h 610107"/>
                <a:gd name="connsiteX9" fmla="*/ 372576 w 510378"/>
                <a:gd name="connsiteY9" fmla="*/ 13199 h 61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0378" h="610107">
                  <a:moveTo>
                    <a:pt x="138571" y="13199"/>
                  </a:moveTo>
                  <a:lnTo>
                    <a:pt x="13199" y="13199"/>
                  </a:lnTo>
                  <a:lnTo>
                    <a:pt x="13199" y="597354"/>
                  </a:lnTo>
                  <a:lnTo>
                    <a:pt x="394505" y="597354"/>
                  </a:lnTo>
                  <a:cubicBezTo>
                    <a:pt x="412057" y="597354"/>
                    <a:pt x="426283" y="583128"/>
                    <a:pt x="426283" y="565575"/>
                  </a:cubicBezTo>
                  <a:lnTo>
                    <a:pt x="426283" y="525690"/>
                  </a:lnTo>
                  <a:lnTo>
                    <a:pt x="466169" y="525690"/>
                  </a:lnTo>
                  <a:cubicBezTo>
                    <a:pt x="483721" y="525690"/>
                    <a:pt x="497947" y="511464"/>
                    <a:pt x="497947" y="493911"/>
                  </a:cubicBezTo>
                  <a:lnTo>
                    <a:pt x="497947" y="13199"/>
                  </a:lnTo>
                  <a:lnTo>
                    <a:pt x="372576" y="13199"/>
                  </a:lnTo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01D66AC8-82D1-4FD0-BDC6-CEF8B24E4523}"/>
                </a:ext>
              </a:extLst>
            </p:cNvPr>
            <p:cNvSpPr/>
            <p:nvPr/>
          </p:nvSpPr>
          <p:spPr bwMode="gray">
            <a:xfrm>
              <a:off x="7379849" y="4278221"/>
              <a:ext cx="251352" cy="64300"/>
            </a:xfrm>
            <a:custGeom>
              <a:avLst/>
              <a:gdLst>
                <a:gd name="connsiteX0" fmla="*/ 242694 w 252255"/>
                <a:gd name="connsiteY0" fmla="*/ 13199 h 64530"/>
                <a:gd name="connsiteX1" fmla="*/ 242694 w 252255"/>
                <a:gd name="connsiteY1" fmla="*/ 56470 h 64530"/>
                <a:gd name="connsiteX2" fmla="*/ 13199 w 252255"/>
                <a:gd name="connsiteY2" fmla="*/ 56470 h 64530"/>
                <a:gd name="connsiteX3" fmla="*/ 13199 w 252255"/>
                <a:gd name="connsiteY3" fmla="*/ 13199 h 64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255" h="64530">
                  <a:moveTo>
                    <a:pt x="242694" y="13199"/>
                  </a:moveTo>
                  <a:lnTo>
                    <a:pt x="242694" y="56470"/>
                  </a:lnTo>
                  <a:lnTo>
                    <a:pt x="13199" y="56470"/>
                  </a:lnTo>
                  <a:lnTo>
                    <a:pt x="13199" y="13199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2EB8A8F1-83C3-4132-91AB-78F11CF8787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54198" y="2583046"/>
            <a:ext cx="433523" cy="540000"/>
            <a:chOff x="4554198" y="2791172"/>
            <a:chExt cx="433523" cy="540000"/>
          </a:xfrm>
        </p:grpSpPr>
        <p:sp>
          <p:nvSpPr>
            <p:cNvPr id="100" name="Freihandform: Form 99">
              <a:extLst>
                <a:ext uri="{FF2B5EF4-FFF2-40B4-BE49-F238E27FC236}">
                  <a16:creationId xmlns:a16="http://schemas.microsoft.com/office/drawing/2014/main" id="{7DCF9EE8-CC42-468F-9A3A-F57D79A39F25}"/>
                </a:ext>
              </a:extLst>
            </p:cNvPr>
            <p:cNvSpPr/>
            <p:nvPr/>
          </p:nvSpPr>
          <p:spPr bwMode="gray">
            <a:xfrm>
              <a:off x="4554198" y="2791172"/>
              <a:ext cx="433523" cy="540000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01" name="Gruppieren 100">
              <a:extLst>
                <a:ext uri="{FF2B5EF4-FFF2-40B4-BE49-F238E27FC236}">
                  <a16:creationId xmlns:a16="http://schemas.microsoft.com/office/drawing/2014/main" id="{ECC00E03-808E-443B-9817-D28C60CCA787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4641131" y="2887491"/>
              <a:ext cx="259658" cy="280128"/>
              <a:chOff x="10124967" y="4060948"/>
              <a:chExt cx="729581" cy="787100"/>
            </a:xfrm>
          </p:grpSpPr>
          <p:sp>
            <p:nvSpPr>
              <p:cNvPr id="102" name="Freihandform: Form 101">
                <a:extLst>
                  <a:ext uri="{FF2B5EF4-FFF2-40B4-BE49-F238E27FC236}">
                    <a16:creationId xmlns:a16="http://schemas.microsoft.com/office/drawing/2014/main" id="{7821AB2A-978E-4423-9F1C-32AF759CFA1D}"/>
                  </a:ext>
                </a:extLst>
              </p:cNvPr>
              <p:cNvSpPr/>
              <p:nvPr/>
            </p:nvSpPr>
            <p:spPr bwMode="gray">
              <a:xfrm>
                <a:off x="10364124" y="4060948"/>
                <a:ext cx="490424" cy="787100"/>
              </a:xfrm>
              <a:custGeom>
                <a:avLst/>
                <a:gdLst>
                  <a:gd name="connsiteX0" fmla="*/ 19140 w 659736"/>
                  <a:gd name="connsiteY0" fmla="*/ 1045397 h 1058836"/>
                  <a:gd name="connsiteX1" fmla="*/ 262673 w 659736"/>
                  <a:gd name="connsiteY1" fmla="*/ 1045397 h 1058836"/>
                  <a:gd name="connsiteX2" fmla="*/ 547744 w 659736"/>
                  <a:gd name="connsiteY2" fmla="*/ 1045397 h 1058836"/>
                  <a:gd name="connsiteX3" fmla="*/ 634894 w 659736"/>
                  <a:gd name="connsiteY3" fmla="*/ 907748 h 1058836"/>
                  <a:gd name="connsiteX4" fmla="*/ 393806 w 659736"/>
                  <a:gd name="connsiteY4" fmla="*/ 395434 h 1058836"/>
                  <a:gd name="connsiteX5" fmla="*/ 373443 w 659736"/>
                  <a:gd name="connsiteY5" fmla="*/ 305026 h 1058836"/>
                  <a:gd name="connsiteX6" fmla="*/ 373443 w 659736"/>
                  <a:gd name="connsiteY6" fmla="*/ 105476 h 1058836"/>
                  <a:gd name="connsiteX7" fmla="*/ 373443 w 659736"/>
                  <a:gd name="connsiteY7" fmla="*/ 105476 h 1058836"/>
                  <a:gd name="connsiteX8" fmla="*/ 407652 w 659736"/>
                  <a:gd name="connsiteY8" fmla="*/ 71268 h 1058836"/>
                  <a:gd name="connsiteX9" fmla="*/ 407652 w 659736"/>
                  <a:gd name="connsiteY9" fmla="*/ 52534 h 1058836"/>
                  <a:gd name="connsiteX10" fmla="*/ 373443 w 659736"/>
                  <a:gd name="connsiteY10" fmla="*/ 18326 h 1058836"/>
                  <a:gd name="connsiteX11" fmla="*/ 151902 w 659736"/>
                  <a:gd name="connsiteY11" fmla="*/ 18326 h 1058836"/>
                  <a:gd name="connsiteX12" fmla="*/ 117694 w 659736"/>
                  <a:gd name="connsiteY12" fmla="*/ 52534 h 1058836"/>
                  <a:gd name="connsiteX13" fmla="*/ 117694 w 659736"/>
                  <a:gd name="connsiteY13" fmla="*/ 71268 h 1058836"/>
                  <a:gd name="connsiteX14" fmla="*/ 151902 w 659736"/>
                  <a:gd name="connsiteY14" fmla="*/ 105476 h 1058836"/>
                  <a:gd name="connsiteX15" fmla="*/ 151902 w 659736"/>
                  <a:gd name="connsiteY15" fmla="*/ 105476 h 1058836"/>
                  <a:gd name="connsiteX16" fmla="*/ 151902 w 659736"/>
                  <a:gd name="connsiteY16" fmla="*/ 305026 h 1058836"/>
                  <a:gd name="connsiteX17" fmla="*/ 131540 w 659736"/>
                  <a:gd name="connsiteY17" fmla="*/ 395434 h 1058836"/>
                  <a:gd name="connsiteX18" fmla="*/ 18326 w 659736"/>
                  <a:gd name="connsiteY18" fmla="*/ 635709 h 1058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9736" h="1058836">
                    <a:moveTo>
                      <a:pt x="19140" y="1045397"/>
                    </a:moveTo>
                    <a:lnTo>
                      <a:pt x="262673" y="1045397"/>
                    </a:lnTo>
                    <a:lnTo>
                      <a:pt x="547744" y="1045397"/>
                    </a:lnTo>
                    <a:cubicBezTo>
                      <a:pt x="618605" y="1045397"/>
                      <a:pt x="665845" y="971279"/>
                      <a:pt x="634894" y="907748"/>
                    </a:cubicBezTo>
                    <a:lnTo>
                      <a:pt x="393806" y="395434"/>
                    </a:lnTo>
                    <a:cubicBezTo>
                      <a:pt x="380774" y="366927"/>
                      <a:pt x="373443" y="335977"/>
                      <a:pt x="373443" y="305026"/>
                    </a:cubicBezTo>
                    <a:lnTo>
                      <a:pt x="373443" y="105476"/>
                    </a:lnTo>
                    <a:lnTo>
                      <a:pt x="373443" y="105476"/>
                    </a:lnTo>
                    <a:cubicBezTo>
                      <a:pt x="392177" y="105476"/>
                      <a:pt x="407652" y="90001"/>
                      <a:pt x="407652" y="71268"/>
                    </a:cubicBezTo>
                    <a:lnTo>
                      <a:pt x="407652" y="52534"/>
                    </a:lnTo>
                    <a:cubicBezTo>
                      <a:pt x="407652" y="33801"/>
                      <a:pt x="392177" y="18326"/>
                      <a:pt x="373443" y="18326"/>
                    </a:cubicBezTo>
                    <a:lnTo>
                      <a:pt x="151902" y="18326"/>
                    </a:lnTo>
                    <a:cubicBezTo>
                      <a:pt x="133169" y="18326"/>
                      <a:pt x="117694" y="33801"/>
                      <a:pt x="117694" y="52534"/>
                    </a:cubicBezTo>
                    <a:lnTo>
                      <a:pt x="117694" y="71268"/>
                    </a:lnTo>
                    <a:cubicBezTo>
                      <a:pt x="117694" y="90001"/>
                      <a:pt x="133169" y="105476"/>
                      <a:pt x="151902" y="105476"/>
                    </a:cubicBezTo>
                    <a:lnTo>
                      <a:pt x="151902" y="105476"/>
                    </a:lnTo>
                    <a:lnTo>
                      <a:pt x="151902" y="305026"/>
                    </a:lnTo>
                    <a:cubicBezTo>
                      <a:pt x="151902" y="336791"/>
                      <a:pt x="144572" y="367742"/>
                      <a:pt x="131540" y="395434"/>
                    </a:cubicBezTo>
                    <a:lnTo>
                      <a:pt x="18326" y="635709"/>
                    </a:lnTo>
                  </a:path>
                </a:pathLst>
              </a:custGeom>
              <a:noFill/>
              <a:ln w="12700" cap="rnd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3" name="Freihandform: Form 102">
                <a:extLst>
                  <a:ext uri="{FF2B5EF4-FFF2-40B4-BE49-F238E27FC236}">
                    <a16:creationId xmlns:a16="http://schemas.microsoft.com/office/drawing/2014/main" id="{58DB32ED-BE95-44B2-95E6-CB576A770FC8}"/>
                  </a:ext>
                </a:extLst>
              </p:cNvPr>
              <p:cNvSpPr/>
              <p:nvPr/>
            </p:nvSpPr>
            <p:spPr bwMode="gray">
              <a:xfrm>
                <a:off x="10568165" y="4125732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2700" cap="rnd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4" name="Freihandform: Form 103">
                <a:extLst>
                  <a:ext uri="{FF2B5EF4-FFF2-40B4-BE49-F238E27FC236}">
                    <a16:creationId xmlns:a16="http://schemas.microsoft.com/office/drawing/2014/main" id="{9085010D-CCAF-40D8-9E14-AEF697D9EEAB}"/>
                  </a:ext>
                </a:extLst>
              </p:cNvPr>
              <p:cNvSpPr/>
              <p:nvPr/>
            </p:nvSpPr>
            <p:spPr bwMode="gray">
              <a:xfrm>
                <a:off x="10586934" y="4169931"/>
                <a:ext cx="66601" cy="24219"/>
              </a:xfrm>
              <a:custGeom>
                <a:avLst/>
                <a:gdLst>
                  <a:gd name="connsiteX0" fmla="*/ 73711 w 89593"/>
                  <a:gd name="connsiteY0" fmla="*/ 18326 h 32579"/>
                  <a:gd name="connsiteX1" fmla="*/ 18326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73711" y="18326"/>
                    </a:moveTo>
                    <a:lnTo>
                      <a:pt x="18326" y="18326"/>
                    </a:lnTo>
                  </a:path>
                </a:pathLst>
              </a:custGeom>
              <a:ln w="12700" cap="rnd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5" name="Freihandform: Form 104">
                <a:extLst>
                  <a:ext uri="{FF2B5EF4-FFF2-40B4-BE49-F238E27FC236}">
                    <a16:creationId xmlns:a16="http://schemas.microsoft.com/office/drawing/2014/main" id="{70246F38-9C38-458B-BAAC-FF5B075F784B}"/>
                  </a:ext>
                </a:extLst>
              </p:cNvPr>
              <p:cNvSpPr/>
              <p:nvPr/>
            </p:nvSpPr>
            <p:spPr bwMode="gray">
              <a:xfrm>
                <a:off x="10568165" y="4214735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2700" cap="rnd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6" name="Freihandform: Form 105">
                <a:extLst>
                  <a:ext uri="{FF2B5EF4-FFF2-40B4-BE49-F238E27FC236}">
                    <a16:creationId xmlns:a16="http://schemas.microsoft.com/office/drawing/2014/main" id="{1EB220E7-6C27-4FF5-8D79-7D888876FB04}"/>
                  </a:ext>
                </a:extLst>
              </p:cNvPr>
              <p:cNvSpPr/>
              <p:nvPr/>
            </p:nvSpPr>
            <p:spPr bwMode="gray">
              <a:xfrm>
                <a:off x="10568165" y="4303738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2700" cap="rnd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7" name="Freihandform: Form 106">
                <a:extLst>
                  <a:ext uri="{FF2B5EF4-FFF2-40B4-BE49-F238E27FC236}">
                    <a16:creationId xmlns:a16="http://schemas.microsoft.com/office/drawing/2014/main" id="{80E07B46-5928-4B54-A81A-0A7836746830}"/>
                  </a:ext>
                </a:extLst>
              </p:cNvPr>
              <p:cNvSpPr/>
              <p:nvPr/>
            </p:nvSpPr>
            <p:spPr bwMode="gray">
              <a:xfrm>
                <a:off x="10586934" y="4258934"/>
                <a:ext cx="66601" cy="24219"/>
              </a:xfrm>
              <a:custGeom>
                <a:avLst/>
                <a:gdLst>
                  <a:gd name="connsiteX0" fmla="*/ 73711 w 89593"/>
                  <a:gd name="connsiteY0" fmla="*/ 18326 h 32579"/>
                  <a:gd name="connsiteX1" fmla="*/ 18326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73711" y="18326"/>
                    </a:moveTo>
                    <a:lnTo>
                      <a:pt x="18326" y="18326"/>
                    </a:lnTo>
                  </a:path>
                </a:pathLst>
              </a:custGeom>
              <a:ln w="12700" cap="rnd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8" name="Freihandform: Form 107">
                <a:extLst>
                  <a:ext uri="{FF2B5EF4-FFF2-40B4-BE49-F238E27FC236}">
                    <a16:creationId xmlns:a16="http://schemas.microsoft.com/office/drawing/2014/main" id="{D9FE232D-7E90-46C2-849A-05138126A0DF}"/>
                  </a:ext>
                </a:extLst>
              </p:cNvPr>
              <p:cNvSpPr/>
              <p:nvPr/>
            </p:nvSpPr>
            <p:spPr bwMode="gray">
              <a:xfrm>
                <a:off x="10150396" y="4436940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2700" cap="rnd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9" name="Freihandform: Form 108">
                <a:extLst>
                  <a:ext uri="{FF2B5EF4-FFF2-40B4-BE49-F238E27FC236}">
                    <a16:creationId xmlns:a16="http://schemas.microsoft.com/office/drawing/2014/main" id="{0396C461-2BCF-4A38-BE2C-95B4619D339B}"/>
                  </a:ext>
                </a:extLst>
              </p:cNvPr>
              <p:cNvSpPr/>
              <p:nvPr/>
            </p:nvSpPr>
            <p:spPr bwMode="gray">
              <a:xfrm>
                <a:off x="10150396" y="4392136"/>
                <a:ext cx="66601" cy="24219"/>
              </a:xfrm>
              <a:custGeom>
                <a:avLst/>
                <a:gdLst>
                  <a:gd name="connsiteX0" fmla="*/ 18326 w 89593"/>
                  <a:gd name="connsiteY0" fmla="*/ 18326 h 32579"/>
                  <a:gd name="connsiteX1" fmla="*/ 73711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18326" y="18326"/>
                    </a:moveTo>
                    <a:lnTo>
                      <a:pt x="73711" y="18326"/>
                    </a:lnTo>
                  </a:path>
                </a:pathLst>
              </a:custGeom>
              <a:ln w="12700" cap="rnd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0" name="Freihandform: Form 109">
                <a:extLst>
                  <a:ext uri="{FF2B5EF4-FFF2-40B4-BE49-F238E27FC236}">
                    <a16:creationId xmlns:a16="http://schemas.microsoft.com/office/drawing/2014/main" id="{7994C462-B48F-440D-AD51-26897BE27B99}"/>
                  </a:ext>
                </a:extLst>
              </p:cNvPr>
              <p:cNvSpPr/>
              <p:nvPr/>
            </p:nvSpPr>
            <p:spPr bwMode="gray">
              <a:xfrm>
                <a:off x="10150396" y="4347937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2700" cap="rnd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1" name="Freihandform: Form 110">
                <a:extLst>
                  <a:ext uri="{FF2B5EF4-FFF2-40B4-BE49-F238E27FC236}">
                    <a16:creationId xmlns:a16="http://schemas.microsoft.com/office/drawing/2014/main" id="{E3CF1C8F-F2C6-4B00-B312-72A67F465967}"/>
                  </a:ext>
                </a:extLst>
              </p:cNvPr>
              <p:cNvSpPr/>
              <p:nvPr/>
            </p:nvSpPr>
            <p:spPr bwMode="gray">
              <a:xfrm>
                <a:off x="10150396" y="4258934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2700" cap="rnd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2" name="Freihandform: Form 111">
                <a:extLst>
                  <a:ext uri="{FF2B5EF4-FFF2-40B4-BE49-F238E27FC236}">
                    <a16:creationId xmlns:a16="http://schemas.microsoft.com/office/drawing/2014/main" id="{2438FCFE-8CA3-48CB-ABB7-D4D17BFD42F1}"/>
                  </a:ext>
                </a:extLst>
              </p:cNvPr>
              <p:cNvSpPr/>
              <p:nvPr/>
            </p:nvSpPr>
            <p:spPr bwMode="gray">
              <a:xfrm>
                <a:off x="10150396" y="4303133"/>
                <a:ext cx="66601" cy="24219"/>
              </a:xfrm>
              <a:custGeom>
                <a:avLst/>
                <a:gdLst>
                  <a:gd name="connsiteX0" fmla="*/ 18326 w 89593"/>
                  <a:gd name="connsiteY0" fmla="*/ 18326 h 32579"/>
                  <a:gd name="connsiteX1" fmla="*/ 73711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18326" y="18326"/>
                    </a:moveTo>
                    <a:lnTo>
                      <a:pt x="73711" y="18326"/>
                    </a:lnTo>
                  </a:path>
                </a:pathLst>
              </a:custGeom>
              <a:ln w="12700" cap="rnd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3" name="Freihandform: Form 112">
                <a:extLst>
                  <a:ext uri="{FF2B5EF4-FFF2-40B4-BE49-F238E27FC236}">
                    <a16:creationId xmlns:a16="http://schemas.microsoft.com/office/drawing/2014/main" id="{328FB402-BC68-47E4-B6C4-C6179F3B6CF3}"/>
                  </a:ext>
                </a:extLst>
              </p:cNvPr>
              <p:cNvSpPr/>
              <p:nvPr/>
            </p:nvSpPr>
            <p:spPr bwMode="gray">
              <a:xfrm>
                <a:off x="10124967" y="4194150"/>
                <a:ext cx="242185" cy="653898"/>
              </a:xfrm>
              <a:custGeom>
                <a:avLst/>
                <a:gdLst>
                  <a:gd name="connsiteX0" fmla="*/ 18326 w 325795"/>
                  <a:gd name="connsiteY0" fmla="*/ 51720 h 879648"/>
                  <a:gd name="connsiteX1" fmla="*/ 18326 w 325795"/>
                  <a:gd name="connsiteY1" fmla="*/ 72082 h 879648"/>
                  <a:gd name="connsiteX2" fmla="*/ 51720 w 325795"/>
                  <a:gd name="connsiteY2" fmla="*/ 105476 h 879648"/>
                  <a:gd name="connsiteX3" fmla="*/ 51720 w 325795"/>
                  <a:gd name="connsiteY3" fmla="*/ 105476 h 879648"/>
                  <a:gd name="connsiteX4" fmla="*/ 51720 w 325795"/>
                  <a:gd name="connsiteY4" fmla="*/ 768470 h 879648"/>
                  <a:gd name="connsiteX5" fmla="*/ 149459 w 325795"/>
                  <a:gd name="connsiteY5" fmla="*/ 866209 h 879648"/>
                  <a:gd name="connsiteX6" fmla="*/ 177151 w 325795"/>
                  <a:gd name="connsiteY6" fmla="*/ 866209 h 879648"/>
                  <a:gd name="connsiteX7" fmla="*/ 274890 w 325795"/>
                  <a:gd name="connsiteY7" fmla="*/ 768470 h 879648"/>
                  <a:gd name="connsiteX8" fmla="*/ 274890 w 325795"/>
                  <a:gd name="connsiteY8" fmla="*/ 105476 h 879648"/>
                  <a:gd name="connsiteX9" fmla="*/ 274890 w 325795"/>
                  <a:gd name="connsiteY9" fmla="*/ 105476 h 879648"/>
                  <a:gd name="connsiteX10" fmla="*/ 308284 w 325795"/>
                  <a:gd name="connsiteY10" fmla="*/ 72082 h 879648"/>
                  <a:gd name="connsiteX11" fmla="*/ 308284 w 325795"/>
                  <a:gd name="connsiteY11" fmla="*/ 51720 h 879648"/>
                  <a:gd name="connsiteX12" fmla="*/ 274890 w 325795"/>
                  <a:gd name="connsiteY12" fmla="*/ 18326 h 879648"/>
                  <a:gd name="connsiteX13" fmla="*/ 51720 w 325795"/>
                  <a:gd name="connsiteY13" fmla="*/ 18326 h 879648"/>
                  <a:gd name="connsiteX14" fmla="*/ 18326 w 325795"/>
                  <a:gd name="connsiteY14" fmla="*/ 51720 h 879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25795" h="879648">
                    <a:moveTo>
                      <a:pt x="18326" y="51720"/>
                    </a:moveTo>
                    <a:lnTo>
                      <a:pt x="18326" y="72082"/>
                    </a:lnTo>
                    <a:cubicBezTo>
                      <a:pt x="18326" y="90816"/>
                      <a:pt x="32987" y="105476"/>
                      <a:pt x="51720" y="105476"/>
                    </a:cubicBezTo>
                    <a:lnTo>
                      <a:pt x="51720" y="105476"/>
                    </a:lnTo>
                    <a:lnTo>
                      <a:pt x="51720" y="768470"/>
                    </a:lnTo>
                    <a:cubicBezTo>
                      <a:pt x="51720" y="822227"/>
                      <a:pt x="95702" y="866209"/>
                      <a:pt x="149459" y="866209"/>
                    </a:cubicBezTo>
                    <a:lnTo>
                      <a:pt x="177151" y="866209"/>
                    </a:lnTo>
                    <a:cubicBezTo>
                      <a:pt x="230908" y="866209"/>
                      <a:pt x="274890" y="822227"/>
                      <a:pt x="274890" y="768470"/>
                    </a:cubicBezTo>
                    <a:lnTo>
                      <a:pt x="274890" y="105476"/>
                    </a:lnTo>
                    <a:lnTo>
                      <a:pt x="274890" y="105476"/>
                    </a:lnTo>
                    <a:cubicBezTo>
                      <a:pt x="293623" y="105476"/>
                      <a:pt x="308284" y="90816"/>
                      <a:pt x="308284" y="72082"/>
                    </a:cubicBezTo>
                    <a:lnTo>
                      <a:pt x="308284" y="51720"/>
                    </a:lnTo>
                    <a:cubicBezTo>
                      <a:pt x="308284" y="32987"/>
                      <a:pt x="293623" y="18326"/>
                      <a:pt x="274890" y="18326"/>
                    </a:cubicBezTo>
                    <a:lnTo>
                      <a:pt x="51720" y="18326"/>
                    </a:lnTo>
                    <a:cubicBezTo>
                      <a:pt x="32987" y="18326"/>
                      <a:pt x="18326" y="33801"/>
                      <a:pt x="18326" y="51720"/>
                    </a:cubicBezTo>
                    <a:close/>
                  </a:path>
                </a:pathLst>
              </a:custGeom>
              <a:noFill/>
              <a:ln w="12700" cap="rnd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4" name="Freihandform: Form 113">
                <a:extLst>
                  <a:ext uri="{FF2B5EF4-FFF2-40B4-BE49-F238E27FC236}">
                    <a16:creationId xmlns:a16="http://schemas.microsoft.com/office/drawing/2014/main" id="{B14171CD-D9A2-4242-937F-1ADBF9C6B65E}"/>
                  </a:ext>
                </a:extLst>
              </p:cNvPr>
              <p:cNvSpPr/>
              <p:nvPr/>
            </p:nvSpPr>
            <p:spPr bwMode="gray">
              <a:xfrm>
                <a:off x="10364124" y="4535630"/>
                <a:ext cx="393550" cy="175584"/>
              </a:xfrm>
              <a:custGeom>
                <a:avLst/>
                <a:gdLst>
                  <a:gd name="connsiteX0" fmla="*/ 515979 w 529418"/>
                  <a:gd name="connsiteY0" fmla="*/ 18326 h 236201"/>
                  <a:gd name="connsiteX1" fmla="*/ 18326 w 529418"/>
                  <a:gd name="connsiteY1" fmla="*/ 222763 h 23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9418" h="236201">
                    <a:moveTo>
                      <a:pt x="515979" y="18326"/>
                    </a:moveTo>
                    <a:cubicBezTo>
                      <a:pt x="438602" y="106291"/>
                      <a:pt x="249641" y="198328"/>
                      <a:pt x="18326" y="222763"/>
                    </a:cubicBezTo>
                  </a:path>
                </a:pathLst>
              </a:custGeom>
              <a:noFill/>
              <a:ln w="12700" cap="rnd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2D83D5B3-21FC-4770-BBCF-B511737F8E4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33832" y="4029897"/>
            <a:ext cx="562702" cy="311345"/>
            <a:chOff x="633832" y="4311840"/>
            <a:chExt cx="562702" cy="311345"/>
          </a:xfrm>
        </p:grpSpPr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886C74C3-1A40-403B-AC46-716E6A9D5ED0}"/>
                </a:ext>
              </a:extLst>
            </p:cNvPr>
            <p:cNvSpPr/>
            <p:nvPr/>
          </p:nvSpPr>
          <p:spPr bwMode="gray">
            <a:xfrm>
              <a:off x="768035" y="4467109"/>
              <a:ext cx="294389" cy="156076"/>
            </a:xfrm>
            <a:custGeom>
              <a:avLst/>
              <a:gdLst>
                <a:gd name="connsiteX0" fmla="*/ 294389 w 294389"/>
                <a:gd name="connsiteY0" fmla="*/ 0 h 156076"/>
                <a:gd name="connsiteX1" fmla="*/ 294389 w 294389"/>
                <a:gd name="connsiteY1" fmla="*/ 102287 h 156076"/>
                <a:gd name="connsiteX2" fmla="*/ 294298 w 294389"/>
                <a:gd name="connsiteY2" fmla="*/ 102287 h 156076"/>
                <a:gd name="connsiteX3" fmla="*/ 282628 w 294389"/>
                <a:gd name="connsiteY3" fmla="*/ 123255 h 156076"/>
                <a:gd name="connsiteX4" fmla="*/ 147150 w 294389"/>
                <a:gd name="connsiteY4" fmla="*/ 156076 h 156076"/>
                <a:gd name="connsiteX5" fmla="*/ 10029 w 294389"/>
                <a:gd name="connsiteY5" fmla="*/ 122252 h 156076"/>
                <a:gd name="connsiteX6" fmla="*/ 0 w 294389"/>
                <a:gd name="connsiteY6" fmla="*/ 103653 h 156076"/>
                <a:gd name="connsiteX7" fmla="*/ 0 w 294389"/>
                <a:gd name="connsiteY7" fmla="*/ 34 h 156076"/>
                <a:gd name="connsiteX8" fmla="*/ 147149 w 294389"/>
                <a:gd name="connsiteY8" fmla="*/ 55060 h 156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4389" h="156076">
                  <a:moveTo>
                    <a:pt x="294389" y="0"/>
                  </a:moveTo>
                  <a:lnTo>
                    <a:pt x="294389" y="102287"/>
                  </a:lnTo>
                  <a:lnTo>
                    <a:pt x="294298" y="102287"/>
                  </a:lnTo>
                  <a:cubicBezTo>
                    <a:pt x="294298" y="110856"/>
                    <a:pt x="289831" y="118697"/>
                    <a:pt x="282628" y="123255"/>
                  </a:cubicBezTo>
                  <a:cubicBezTo>
                    <a:pt x="263391" y="135380"/>
                    <a:pt x="219903" y="156076"/>
                    <a:pt x="147150" y="156076"/>
                  </a:cubicBezTo>
                  <a:cubicBezTo>
                    <a:pt x="72207" y="156076"/>
                    <a:pt x="28354" y="134105"/>
                    <a:pt x="10029" y="122252"/>
                  </a:cubicBezTo>
                  <a:cubicBezTo>
                    <a:pt x="3738" y="118150"/>
                    <a:pt x="0" y="111130"/>
                    <a:pt x="0" y="103653"/>
                  </a:cubicBezTo>
                  <a:lnTo>
                    <a:pt x="0" y="34"/>
                  </a:lnTo>
                  <a:lnTo>
                    <a:pt x="147149" y="55060"/>
                  </a:lnTo>
                  <a:close/>
                </a:path>
              </a:pathLst>
            </a:custGeom>
            <a:solidFill>
              <a:srgbClr val="32434C"/>
            </a:solidFill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wrap="square" lIns="0" tIns="0" rIns="0" bIns="0" rtlCol="0" anchor="ctr">
              <a:noAutofit/>
            </a:bodyPr>
            <a:lstStyle/>
            <a:p>
              <a:endParaRPr lang="de-DE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90D2BDA3-E432-457E-B8E4-498B72CC0EED}"/>
                </a:ext>
              </a:extLst>
            </p:cNvPr>
            <p:cNvSpPr/>
            <p:nvPr/>
          </p:nvSpPr>
          <p:spPr bwMode="gray">
            <a:xfrm>
              <a:off x="698562" y="4470855"/>
              <a:ext cx="9117" cy="108000"/>
            </a:xfrm>
            <a:custGeom>
              <a:avLst/>
              <a:gdLst>
                <a:gd name="connsiteX0" fmla="*/ 0 w 9525"/>
                <a:gd name="connsiteY0" fmla="*/ 0 h 135921"/>
                <a:gd name="connsiteX1" fmla="*/ 0 w 9525"/>
                <a:gd name="connsiteY1" fmla="*/ 135922 h 13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135921">
                  <a:moveTo>
                    <a:pt x="0" y="0"/>
                  </a:moveTo>
                  <a:lnTo>
                    <a:pt x="0" y="135922"/>
                  </a:lnTo>
                </a:path>
              </a:pathLst>
            </a:custGeom>
            <a:solidFill>
              <a:srgbClr val="32434C"/>
            </a:solidFill>
            <a:ln w="12700" cap="rnd">
              <a:solidFill>
                <a:schemeClr val="accent1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6D90EFD5-9FB7-4D66-8A0F-3C8C597190DB}"/>
                </a:ext>
              </a:extLst>
            </p:cNvPr>
            <p:cNvSpPr/>
            <p:nvPr/>
          </p:nvSpPr>
          <p:spPr bwMode="gray">
            <a:xfrm>
              <a:off x="672670" y="4567312"/>
              <a:ext cx="51783" cy="51784"/>
            </a:xfrm>
            <a:custGeom>
              <a:avLst/>
              <a:gdLst>
                <a:gd name="connsiteX0" fmla="*/ 54102 w 54101"/>
                <a:gd name="connsiteY0" fmla="*/ 27051 h 54102"/>
                <a:gd name="connsiteX1" fmla="*/ 27051 w 54101"/>
                <a:gd name="connsiteY1" fmla="*/ 54102 h 54102"/>
                <a:gd name="connsiteX2" fmla="*/ 0 w 54101"/>
                <a:gd name="connsiteY2" fmla="*/ 27051 h 54102"/>
                <a:gd name="connsiteX3" fmla="*/ 27051 w 54101"/>
                <a:gd name="connsiteY3" fmla="*/ 0 h 54102"/>
                <a:gd name="connsiteX4" fmla="*/ 54102 w 54101"/>
                <a:gd name="connsiteY4" fmla="*/ 27051 h 54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101" h="54102">
                  <a:moveTo>
                    <a:pt x="54102" y="27051"/>
                  </a:moveTo>
                  <a:cubicBezTo>
                    <a:pt x="54102" y="41991"/>
                    <a:pt x="41991" y="54102"/>
                    <a:pt x="27051" y="54102"/>
                  </a:cubicBezTo>
                  <a:cubicBezTo>
                    <a:pt x="12111" y="54102"/>
                    <a:pt x="0" y="41991"/>
                    <a:pt x="0" y="27051"/>
                  </a:cubicBezTo>
                  <a:cubicBezTo>
                    <a:pt x="0" y="12111"/>
                    <a:pt x="12111" y="0"/>
                    <a:pt x="27051" y="0"/>
                  </a:cubicBezTo>
                  <a:cubicBezTo>
                    <a:pt x="41991" y="0"/>
                    <a:pt x="54102" y="12111"/>
                    <a:pt x="54102" y="2705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7B4B2F86-625D-475B-861F-731795E9BB87}"/>
                </a:ext>
              </a:extLst>
            </p:cNvPr>
            <p:cNvSpPr/>
            <p:nvPr/>
          </p:nvSpPr>
          <p:spPr bwMode="gray">
            <a:xfrm>
              <a:off x="633832" y="4311840"/>
              <a:ext cx="562702" cy="210328"/>
            </a:xfrm>
            <a:custGeom>
              <a:avLst/>
              <a:gdLst>
                <a:gd name="connsiteX0" fmla="*/ 293942 w 587882"/>
                <a:gd name="connsiteY0" fmla="*/ 0 h 219741"/>
                <a:gd name="connsiteX1" fmla="*/ 0 w 587882"/>
                <a:gd name="connsiteY1" fmla="*/ 109823 h 219741"/>
                <a:gd name="connsiteX2" fmla="*/ 293942 w 587882"/>
                <a:gd name="connsiteY2" fmla="*/ 219742 h 219741"/>
                <a:gd name="connsiteX3" fmla="*/ 587883 w 587882"/>
                <a:gd name="connsiteY3" fmla="*/ 109823 h 219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7882" h="219741">
                  <a:moveTo>
                    <a:pt x="293942" y="0"/>
                  </a:moveTo>
                  <a:lnTo>
                    <a:pt x="0" y="109823"/>
                  </a:lnTo>
                  <a:lnTo>
                    <a:pt x="293942" y="219742"/>
                  </a:lnTo>
                  <a:lnTo>
                    <a:pt x="587883" y="109823"/>
                  </a:lnTo>
                  <a:close/>
                </a:path>
              </a:pathLst>
            </a:custGeom>
            <a:solidFill>
              <a:srgbClr val="32434C"/>
            </a:solidFill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84CCA7C4-9A7E-4CBA-929B-1D81D462307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67602" y="2567383"/>
            <a:ext cx="504169" cy="525600"/>
            <a:chOff x="6708620" y="4451718"/>
            <a:chExt cx="1307386" cy="1362961"/>
          </a:xfrm>
        </p:grpSpPr>
        <p:sp>
          <p:nvSpPr>
            <p:cNvPr id="83" name="Freihandform: Form 82">
              <a:extLst>
                <a:ext uri="{FF2B5EF4-FFF2-40B4-BE49-F238E27FC236}">
                  <a16:creationId xmlns:a16="http://schemas.microsoft.com/office/drawing/2014/main" id="{8FB8BD80-004C-4754-9224-9EFEEAE2B36E}"/>
                </a:ext>
              </a:extLst>
            </p:cNvPr>
            <p:cNvSpPr/>
            <p:nvPr/>
          </p:nvSpPr>
          <p:spPr bwMode="gray">
            <a:xfrm>
              <a:off x="7008886" y="4753128"/>
              <a:ext cx="721733" cy="220017"/>
            </a:xfrm>
            <a:custGeom>
              <a:avLst/>
              <a:gdLst>
                <a:gd name="connsiteX0" fmla="*/ 714738 w 721733"/>
                <a:gd name="connsiteY0" fmla="*/ 6868 h 220017"/>
                <a:gd name="connsiteX1" fmla="*/ 634998 w 721733"/>
                <a:gd name="connsiteY1" fmla="*/ 27216 h 220017"/>
                <a:gd name="connsiteX2" fmla="*/ 628003 w 721733"/>
                <a:gd name="connsiteY2" fmla="*/ 24545 h 220017"/>
                <a:gd name="connsiteX3" fmla="*/ 515197 w 721733"/>
                <a:gd name="connsiteY3" fmla="*/ 0 h 220017"/>
                <a:gd name="connsiteX4" fmla="*/ 402390 w 721733"/>
                <a:gd name="connsiteY4" fmla="*/ 24545 h 220017"/>
                <a:gd name="connsiteX5" fmla="*/ 389800 w 721733"/>
                <a:gd name="connsiteY5" fmla="*/ 29378 h 220017"/>
                <a:gd name="connsiteX6" fmla="*/ 387256 w 721733"/>
                <a:gd name="connsiteY6" fmla="*/ 42604 h 220017"/>
                <a:gd name="connsiteX7" fmla="*/ 387129 w 721733"/>
                <a:gd name="connsiteY7" fmla="*/ 43368 h 220017"/>
                <a:gd name="connsiteX8" fmla="*/ 362329 w 721733"/>
                <a:gd name="connsiteY8" fmla="*/ 39425 h 220017"/>
                <a:gd name="connsiteX9" fmla="*/ 334477 w 721733"/>
                <a:gd name="connsiteY9" fmla="*/ 44258 h 220017"/>
                <a:gd name="connsiteX10" fmla="*/ 334223 w 721733"/>
                <a:gd name="connsiteY10" fmla="*/ 42604 h 220017"/>
                <a:gd name="connsiteX11" fmla="*/ 331679 w 721733"/>
                <a:gd name="connsiteY11" fmla="*/ 29378 h 220017"/>
                <a:gd name="connsiteX12" fmla="*/ 319089 w 721733"/>
                <a:gd name="connsiteY12" fmla="*/ 24545 h 220017"/>
                <a:gd name="connsiteX13" fmla="*/ 206282 w 721733"/>
                <a:gd name="connsiteY13" fmla="*/ 0 h 220017"/>
                <a:gd name="connsiteX14" fmla="*/ 93476 w 721733"/>
                <a:gd name="connsiteY14" fmla="*/ 24545 h 220017"/>
                <a:gd name="connsiteX15" fmla="*/ 86481 w 721733"/>
                <a:gd name="connsiteY15" fmla="*/ 27216 h 220017"/>
                <a:gd name="connsiteX16" fmla="*/ 3179 w 721733"/>
                <a:gd name="connsiteY16" fmla="*/ 6868 h 220017"/>
                <a:gd name="connsiteX17" fmla="*/ 0 w 721733"/>
                <a:gd name="connsiteY17" fmla="*/ 29251 h 220017"/>
                <a:gd name="connsiteX18" fmla="*/ 63462 w 721733"/>
                <a:gd name="connsiteY18" fmla="*/ 44639 h 220017"/>
                <a:gd name="connsiteX19" fmla="*/ 63462 w 721733"/>
                <a:gd name="connsiteY19" fmla="*/ 66005 h 220017"/>
                <a:gd name="connsiteX20" fmla="*/ 73890 w 721733"/>
                <a:gd name="connsiteY20" fmla="*/ 76434 h 220017"/>
                <a:gd name="connsiteX21" fmla="*/ 76052 w 721733"/>
                <a:gd name="connsiteY21" fmla="*/ 76434 h 220017"/>
                <a:gd name="connsiteX22" fmla="*/ 87625 w 721733"/>
                <a:gd name="connsiteY22" fmla="*/ 142693 h 220017"/>
                <a:gd name="connsiteX23" fmla="*/ 206537 w 721733"/>
                <a:gd name="connsiteY23" fmla="*/ 220017 h 220017"/>
                <a:gd name="connsiteX24" fmla="*/ 325448 w 721733"/>
                <a:gd name="connsiteY24" fmla="*/ 142693 h 220017"/>
                <a:gd name="connsiteX25" fmla="*/ 336766 w 721733"/>
                <a:gd name="connsiteY25" fmla="*/ 66005 h 220017"/>
                <a:gd name="connsiteX26" fmla="*/ 362584 w 721733"/>
                <a:gd name="connsiteY26" fmla="*/ 60918 h 220017"/>
                <a:gd name="connsiteX27" fmla="*/ 385221 w 721733"/>
                <a:gd name="connsiteY27" fmla="*/ 64988 h 220017"/>
                <a:gd name="connsiteX28" fmla="*/ 396540 w 721733"/>
                <a:gd name="connsiteY28" fmla="*/ 142693 h 220017"/>
                <a:gd name="connsiteX29" fmla="*/ 515451 w 721733"/>
                <a:gd name="connsiteY29" fmla="*/ 220017 h 220017"/>
                <a:gd name="connsiteX30" fmla="*/ 634362 w 721733"/>
                <a:gd name="connsiteY30" fmla="*/ 142693 h 220017"/>
                <a:gd name="connsiteX31" fmla="*/ 645935 w 721733"/>
                <a:gd name="connsiteY31" fmla="*/ 76434 h 220017"/>
                <a:gd name="connsiteX32" fmla="*/ 648097 w 721733"/>
                <a:gd name="connsiteY32" fmla="*/ 76434 h 220017"/>
                <a:gd name="connsiteX33" fmla="*/ 658526 w 721733"/>
                <a:gd name="connsiteY33" fmla="*/ 66005 h 220017"/>
                <a:gd name="connsiteX34" fmla="*/ 658526 w 721733"/>
                <a:gd name="connsiteY34" fmla="*/ 44639 h 220017"/>
                <a:gd name="connsiteX35" fmla="*/ 721733 w 721733"/>
                <a:gd name="connsiteY35" fmla="*/ 29251 h 220017"/>
                <a:gd name="connsiteX36" fmla="*/ 714738 w 721733"/>
                <a:gd name="connsiteY36" fmla="*/ 6868 h 220017"/>
                <a:gd name="connsiteX37" fmla="*/ 304336 w 721733"/>
                <a:gd name="connsiteY37" fmla="*/ 134935 h 220017"/>
                <a:gd name="connsiteX38" fmla="*/ 206409 w 721733"/>
                <a:gd name="connsiteY38" fmla="*/ 197761 h 220017"/>
                <a:gd name="connsiteX39" fmla="*/ 108483 w 721733"/>
                <a:gd name="connsiteY39" fmla="*/ 134935 h 220017"/>
                <a:gd name="connsiteX40" fmla="*/ 100598 w 721733"/>
                <a:gd name="connsiteY40" fmla="*/ 46929 h 220017"/>
                <a:gd name="connsiteX41" fmla="*/ 100852 w 721733"/>
                <a:gd name="connsiteY41" fmla="*/ 45911 h 220017"/>
                <a:gd name="connsiteX42" fmla="*/ 101742 w 721733"/>
                <a:gd name="connsiteY42" fmla="*/ 45530 h 220017"/>
                <a:gd name="connsiteX43" fmla="*/ 206537 w 721733"/>
                <a:gd name="connsiteY43" fmla="*/ 22510 h 220017"/>
                <a:gd name="connsiteX44" fmla="*/ 311331 w 721733"/>
                <a:gd name="connsiteY44" fmla="*/ 45530 h 220017"/>
                <a:gd name="connsiteX45" fmla="*/ 312221 w 721733"/>
                <a:gd name="connsiteY45" fmla="*/ 45911 h 220017"/>
                <a:gd name="connsiteX46" fmla="*/ 312476 w 721733"/>
                <a:gd name="connsiteY46" fmla="*/ 46929 h 220017"/>
                <a:gd name="connsiteX47" fmla="*/ 304336 w 721733"/>
                <a:gd name="connsiteY47" fmla="*/ 134935 h 220017"/>
                <a:gd name="connsiteX48" fmla="*/ 613251 w 721733"/>
                <a:gd name="connsiteY48" fmla="*/ 134935 h 220017"/>
                <a:gd name="connsiteX49" fmla="*/ 515324 w 721733"/>
                <a:gd name="connsiteY49" fmla="*/ 197761 h 220017"/>
                <a:gd name="connsiteX50" fmla="*/ 417397 w 721733"/>
                <a:gd name="connsiteY50" fmla="*/ 134935 h 220017"/>
                <a:gd name="connsiteX51" fmla="*/ 409512 w 721733"/>
                <a:gd name="connsiteY51" fmla="*/ 46929 h 220017"/>
                <a:gd name="connsiteX52" fmla="*/ 409766 w 721733"/>
                <a:gd name="connsiteY52" fmla="*/ 45911 h 220017"/>
                <a:gd name="connsiteX53" fmla="*/ 410657 w 721733"/>
                <a:gd name="connsiteY53" fmla="*/ 45530 h 220017"/>
                <a:gd name="connsiteX54" fmla="*/ 515451 w 721733"/>
                <a:gd name="connsiteY54" fmla="*/ 22510 h 220017"/>
                <a:gd name="connsiteX55" fmla="*/ 620245 w 721733"/>
                <a:gd name="connsiteY55" fmla="*/ 45530 h 220017"/>
                <a:gd name="connsiteX56" fmla="*/ 621136 w 721733"/>
                <a:gd name="connsiteY56" fmla="*/ 45911 h 220017"/>
                <a:gd name="connsiteX57" fmla="*/ 621390 w 721733"/>
                <a:gd name="connsiteY57" fmla="*/ 46929 h 220017"/>
                <a:gd name="connsiteX58" fmla="*/ 613251 w 721733"/>
                <a:gd name="connsiteY58" fmla="*/ 134935 h 220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721733" h="220017">
                  <a:moveTo>
                    <a:pt x="714738" y="6868"/>
                  </a:moveTo>
                  <a:lnTo>
                    <a:pt x="634998" y="27216"/>
                  </a:lnTo>
                  <a:lnTo>
                    <a:pt x="628003" y="24545"/>
                  </a:lnTo>
                  <a:cubicBezTo>
                    <a:pt x="627368" y="24291"/>
                    <a:pt x="564287" y="0"/>
                    <a:pt x="515197" y="0"/>
                  </a:cubicBezTo>
                  <a:cubicBezTo>
                    <a:pt x="466106" y="0"/>
                    <a:pt x="403026" y="24291"/>
                    <a:pt x="402390" y="24545"/>
                  </a:cubicBezTo>
                  <a:lnTo>
                    <a:pt x="389800" y="29378"/>
                  </a:lnTo>
                  <a:lnTo>
                    <a:pt x="387256" y="42604"/>
                  </a:lnTo>
                  <a:cubicBezTo>
                    <a:pt x="387256" y="42732"/>
                    <a:pt x="387129" y="42986"/>
                    <a:pt x="387129" y="43368"/>
                  </a:cubicBezTo>
                  <a:cubicBezTo>
                    <a:pt x="381533" y="41460"/>
                    <a:pt x="373139" y="39425"/>
                    <a:pt x="362329" y="39425"/>
                  </a:cubicBezTo>
                  <a:cubicBezTo>
                    <a:pt x="349739" y="39425"/>
                    <a:pt x="340073" y="42096"/>
                    <a:pt x="334477" y="44258"/>
                  </a:cubicBezTo>
                  <a:cubicBezTo>
                    <a:pt x="334350" y="43368"/>
                    <a:pt x="334223" y="42732"/>
                    <a:pt x="334223" y="42604"/>
                  </a:cubicBezTo>
                  <a:lnTo>
                    <a:pt x="331679" y="29378"/>
                  </a:lnTo>
                  <a:lnTo>
                    <a:pt x="319089" y="24545"/>
                  </a:lnTo>
                  <a:cubicBezTo>
                    <a:pt x="318453" y="24291"/>
                    <a:pt x="255373" y="0"/>
                    <a:pt x="206282" y="0"/>
                  </a:cubicBezTo>
                  <a:cubicBezTo>
                    <a:pt x="157192" y="0"/>
                    <a:pt x="94111" y="24291"/>
                    <a:pt x="93476" y="24545"/>
                  </a:cubicBezTo>
                  <a:lnTo>
                    <a:pt x="86481" y="27216"/>
                  </a:lnTo>
                  <a:lnTo>
                    <a:pt x="3179" y="6868"/>
                  </a:lnTo>
                  <a:lnTo>
                    <a:pt x="0" y="29251"/>
                  </a:lnTo>
                  <a:lnTo>
                    <a:pt x="63462" y="44639"/>
                  </a:lnTo>
                  <a:lnTo>
                    <a:pt x="63462" y="66005"/>
                  </a:lnTo>
                  <a:cubicBezTo>
                    <a:pt x="63462" y="71728"/>
                    <a:pt x="68167" y="76434"/>
                    <a:pt x="73890" y="76434"/>
                  </a:cubicBezTo>
                  <a:lnTo>
                    <a:pt x="76052" y="76434"/>
                  </a:lnTo>
                  <a:cubicBezTo>
                    <a:pt x="76179" y="95002"/>
                    <a:pt x="78596" y="118911"/>
                    <a:pt x="87625" y="142693"/>
                  </a:cubicBezTo>
                  <a:cubicBezTo>
                    <a:pt x="107847" y="196108"/>
                    <a:pt x="161897" y="220017"/>
                    <a:pt x="206537" y="220017"/>
                  </a:cubicBezTo>
                  <a:cubicBezTo>
                    <a:pt x="251176" y="220017"/>
                    <a:pt x="305226" y="196108"/>
                    <a:pt x="325448" y="142693"/>
                  </a:cubicBezTo>
                  <a:cubicBezTo>
                    <a:pt x="336258" y="114078"/>
                    <a:pt x="337530" y="85463"/>
                    <a:pt x="336766" y="66005"/>
                  </a:cubicBezTo>
                  <a:cubicBezTo>
                    <a:pt x="339310" y="64861"/>
                    <a:pt x="348721" y="60918"/>
                    <a:pt x="362584" y="60918"/>
                  </a:cubicBezTo>
                  <a:cubicBezTo>
                    <a:pt x="373775" y="60918"/>
                    <a:pt x="381533" y="63462"/>
                    <a:pt x="385221" y="64988"/>
                  </a:cubicBezTo>
                  <a:cubicBezTo>
                    <a:pt x="384331" y="84319"/>
                    <a:pt x="385476" y="113570"/>
                    <a:pt x="396540" y="142693"/>
                  </a:cubicBezTo>
                  <a:cubicBezTo>
                    <a:pt x="416761" y="196108"/>
                    <a:pt x="470812" y="220017"/>
                    <a:pt x="515451" y="220017"/>
                  </a:cubicBezTo>
                  <a:cubicBezTo>
                    <a:pt x="560091" y="220017"/>
                    <a:pt x="614141" y="196108"/>
                    <a:pt x="634362" y="142693"/>
                  </a:cubicBezTo>
                  <a:cubicBezTo>
                    <a:pt x="643392" y="118911"/>
                    <a:pt x="645808" y="95002"/>
                    <a:pt x="645935" y="76434"/>
                  </a:cubicBezTo>
                  <a:lnTo>
                    <a:pt x="648097" y="76434"/>
                  </a:lnTo>
                  <a:cubicBezTo>
                    <a:pt x="653820" y="76434"/>
                    <a:pt x="658526" y="71728"/>
                    <a:pt x="658526" y="66005"/>
                  </a:cubicBezTo>
                  <a:lnTo>
                    <a:pt x="658526" y="44639"/>
                  </a:lnTo>
                  <a:lnTo>
                    <a:pt x="721733" y="29251"/>
                  </a:lnTo>
                  <a:lnTo>
                    <a:pt x="714738" y="6868"/>
                  </a:lnTo>
                  <a:close/>
                  <a:moveTo>
                    <a:pt x="304336" y="134935"/>
                  </a:moveTo>
                  <a:cubicBezTo>
                    <a:pt x="287930" y="178303"/>
                    <a:pt x="243291" y="197761"/>
                    <a:pt x="206409" y="197761"/>
                  </a:cubicBezTo>
                  <a:cubicBezTo>
                    <a:pt x="169528" y="197761"/>
                    <a:pt x="124888" y="178303"/>
                    <a:pt x="108483" y="134935"/>
                  </a:cubicBezTo>
                  <a:cubicBezTo>
                    <a:pt x="92204" y="91949"/>
                    <a:pt x="100470" y="47310"/>
                    <a:pt x="100598" y="46929"/>
                  </a:cubicBezTo>
                  <a:lnTo>
                    <a:pt x="100852" y="45911"/>
                  </a:lnTo>
                  <a:lnTo>
                    <a:pt x="101742" y="45530"/>
                  </a:lnTo>
                  <a:cubicBezTo>
                    <a:pt x="102378" y="45275"/>
                    <a:pt x="162152" y="22510"/>
                    <a:pt x="206537" y="22510"/>
                  </a:cubicBezTo>
                  <a:cubicBezTo>
                    <a:pt x="250794" y="22510"/>
                    <a:pt x="310695" y="45275"/>
                    <a:pt x="311331" y="45530"/>
                  </a:cubicBezTo>
                  <a:lnTo>
                    <a:pt x="312221" y="45911"/>
                  </a:lnTo>
                  <a:lnTo>
                    <a:pt x="312476" y="46929"/>
                  </a:lnTo>
                  <a:cubicBezTo>
                    <a:pt x="312348" y="47310"/>
                    <a:pt x="320615" y="91822"/>
                    <a:pt x="304336" y="134935"/>
                  </a:cubicBezTo>
                  <a:close/>
                  <a:moveTo>
                    <a:pt x="613251" y="134935"/>
                  </a:moveTo>
                  <a:cubicBezTo>
                    <a:pt x="596845" y="178303"/>
                    <a:pt x="552205" y="197761"/>
                    <a:pt x="515324" y="197761"/>
                  </a:cubicBezTo>
                  <a:cubicBezTo>
                    <a:pt x="478442" y="197761"/>
                    <a:pt x="433803" y="178303"/>
                    <a:pt x="417397" y="134935"/>
                  </a:cubicBezTo>
                  <a:cubicBezTo>
                    <a:pt x="401118" y="91949"/>
                    <a:pt x="409385" y="47310"/>
                    <a:pt x="409512" y="46929"/>
                  </a:cubicBezTo>
                  <a:lnTo>
                    <a:pt x="409766" y="45911"/>
                  </a:lnTo>
                  <a:lnTo>
                    <a:pt x="410657" y="45530"/>
                  </a:lnTo>
                  <a:cubicBezTo>
                    <a:pt x="411293" y="45275"/>
                    <a:pt x="471066" y="22510"/>
                    <a:pt x="515451" y="22510"/>
                  </a:cubicBezTo>
                  <a:cubicBezTo>
                    <a:pt x="559709" y="22510"/>
                    <a:pt x="619610" y="45275"/>
                    <a:pt x="620245" y="45530"/>
                  </a:cubicBezTo>
                  <a:lnTo>
                    <a:pt x="621136" y="45911"/>
                  </a:lnTo>
                  <a:lnTo>
                    <a:pt x="621390" y="46929"/>
                  </a:lnTo>
                  <a:cubicBezTo>
                    <a:pt x="621263" y="47310"/>
                    <a:pt x="629402" y="91822"/>
                    <a:pt x="613251" y="134935"/>
                  </a:cubicBezTo>
                  <a:close/>
                </a:path>
              </a:pathLst>
            </a:custGeom>
            <a:solidFill>
              <a:srgbClr val="E6ECEE"/>
            </a:solidFill>
            <a:ln w="317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A2404D59-1B56-4AB6-B9A1-1975B9E3C1A8}"/>
                </a:ext>
              </a:extLst>
            </p:cNvPr>
            <p:cNvSpPr/>
            <p:nvPr/>
          </p:nvSpPr>
          <p:spPr bwMode="gray">
            <a:xfrm>
              <a:off x="6708620" y="4451718"/>
              <a:ext cx="12717" cy="12717"/>
            </a:xfrm>
            <a:custGeom>
              <a:avLst/>
              <a:gdLst/>
              <a:ahLst/>
              <a:cxnLst/>
              <a:rect l="l" t="t" r="r" b="b"/>
              <a:pathLst>
                <a:path w="12717" h="12717"/>
              </a:pathLst>
            </a:custGeom>
            <a:solidFill>
              <a:srgbClr val="009CB4"/>
            </a:solidFill>
            <a:ln w="317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E67590CF-66A7-49A6-9AFC-3942A94D3784}"/>
                </a:ext>
              </a:extLst>
            </p:cNvPr>
            <p:cNvSpPr/>
            <p:nvPr/>
          </p:nvSpPr>
          <p:spPr bwMode="gray">
            <a:xfrm>
              <a:off x="6708620" y="4451718"/>
              <a:ext cx="12717" cy="12717"/>
            </a:xfrm>
            <a:custGeom>
              <a:avLst/>
              <a:gdLst/>
              <a:ahLst/>
              <a:cxnLst/>
              <a:rect l="l" t="t" r="r" b="b"/>
              <a:pathLst>
                <a:path w="12717" h="12717"/>
              </a:pathLst>
            </a:custGeom>
            <a:solidFill>
              <a:srgbClr val="009CB4"/>
            </a:solidFill>
            <a:ln w="317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6A3C0BCF-CE9B-4B10-AA77-BDFBF0066C73}"/>
                </a:ext>
              </a:extLst>
            </p:cNvPr>
            <p:cNvSpPr/>
            <p:nvPr/>
          </p:nvSpPr>
          <p:spPr bwMode="gray">
            <a:xfrm>
              <a:off x="7353735" y="5573296"/>
              <a:ext cx="18695" cy="227775"/>
            </a:xfrm>
            <a:custGeom>
              <a:avLst/>
              <a:gdLst>
                <a:gd name="connsiteX0" fmla="*/ 0 w 18695"/>
                <a:gd name="connsiteY0" fmla="*/ 0 h 227775"/>
                <a:gd name="connsiteX1" fmla="*/ 18695 w 18695"/>
                <a:gd name="connsiteY1" fmla="*/ 0 h 227775"/>
                <a:gd name="connsiteX2" fmla="*/ 18695 w 18695"/>
                <a:gd name="connsiteY2" fmla="*/ 227775 h 227775"/>
                <a:gd name="connsiteX3" fmla="*/ 0 w 18695"/>
                <a:gd name="connsiteY3" fmla="*/ 227775 h 2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95" h="227775">
                  <a:moveTo>
                    <a:pt x="0" y="0"/>
                  </a:moveTo>
                  <a:lnTo>
                    <a:pt x="18695" y="0"/>
                  </a:lnTo>
                  <a:lnTo>
                    <a:pt x="18695" y="227775"/>
                  </a:lnTo>
                  <a:lnTo>
                    <a:pt x="0" y="227775"/>
                  </a:lnTo>
                  <a:close/>
                </a:path>
              </a:pathLst>
            </a:custGeom>
            <a:solidFill>
              <a:srgbClr val="E6ECEE"/>
            </a:solidFill>
            <a:ln w="317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7" name="Freihandform: Form 86">
              <a:extLst>
                <a:ext uri="{FF2B5EF4-FFF2-40B4-BE49-F238E27FC236}">
                  <a16:creationId xmlns:a16="http://schemas.microsoft.com/office/drawing/2014/main" id="{BC7E27BC-C75E-4FC3-8C42-9F87C5CF4988}"/>
                </a:ext>
              </a:extLst>
            </p:cNvPr>
            <p:cNvSpPr/>
            <p:nvPr/>
          </p:nvSpPr>
          <p:spPr bwMode="gray">
            <a:xfrm>
              <a:off x="7370961" y="5365107"/>
              <a:ext cx="301029" cy="226884"/>
            </a:xfrm>
            <a:custGeom>
              <a:avLst/>
              <a:gdLst>
                <a:gd name="connsiteX0" fmla="*/ 0 w 301029"/>
                <a:gd name="connsiteY0" fmla="*/ 226885 h 226884"/>
                <a:gd name="connsiteX1" fmla="*/ 301030 w 301029"/>
                <a:gd name="connsiteY1" fmla="*/ 13481 h 226884"/>
                <a:gd name="connsiteX2" fmla="*/ 289202 w 301029"/>
                <a:gd name="connsiteY2" fmla="*/ 0 h 226884"/>
                <a:gd name="connsiteX3" fmla="*/ 0 w 301029"/>
                <a:gd name="connsiteY3" fmla="*/ 207681 h 226884"/>
                <a:gd name="connsiteX4" fmla="*/ 0 w 301029"/>
                <a:gd name="connsiteY4" fmla="*/ 226885 h 226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29" h="226884">
                  <a:moveTo>
                    <a:pt x="0" y="226885"/>
                  </a:moveTo>
                  <a:cubicBezTo>
                    <a:pt x="119929" y="226885"/>
                    <a:pt x="293780" y="22129"/>
                    <a:pt x="301030" y="13481"/>
                  </a:cubicBezTo>
                  <a:lnTo>
                    <a:pt x="289202" y="0"/>
                  </a:lnTo>
                  <a:cubicBezTo>
                    <a:pt x="287422" y="2035"/>
                    <a:pt x="112934" y="207681"/>
                    <a:pt x="0" y="207681"/>
                  </a:cubicBezTo>
                  <a:lnTo>
                    <a:pt x="0" y="226885"/>
                  </a:lnTo>
                  <a:close/>
                </a:path>
              </a:pathLst>
            </a:custGeom>
            <a:solidFill>
              <a:srgbClr val="E6ECEE"/>
            </a:solidFill>
            <a:ln w="317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60CCD5EB-BA60-46D1-AB3D-DB7A3FA08517}"/>
                </a:ext>
              </a:extLst>
            </p:cNvPr>
            <p:cNvSpPr/>
            <p:nvPr/>
          </p:nvSpPr>
          <p:spPr bwMode="gray">
            <a:xfrm>
              <a:off x="7061029" y="5365107"/>
              <a:ext cx="301029" cy="226884"/>
            </a:xfrm>
            <a:custGeom>
              <a:avLst/>
              <a:gdLst>
                <a:gd name="connsiteX0" fmla="*/ 301030 w 301029"/>
                <a:gd name="connsiteY0" fmla="*/ 226885 h 226884"/>
                <a:gd name="connsiteX1" fmla="*/ 0 w 301029"/>
                <a:gd name="connsiteY1" fmla="*/ 13481 h 226884"/>
                <a:gd name="connsiteX2" fmla="*/ 11828 w 301029"/>
                <a:gd name="connsiteY2" fmla="*/ 0 h 226884"/>
                <a:gd name="connsiteX3" fmla="*/ 301030 w 301029"/>
                <a:gd name="connsiteY3" fmla="*/ 207681 h 226884"/>
                <a:gd name="connsiteX4" fmla="*/ 301030 w 301029"/>
                <a:gd name="connsiteY4" fmla="*/ 226885 h 226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29" h="226884">
                  <a:moveTo>
                    <a:pt x="301030" y="226885"/>
                  </a:moveTo>
                  <a:cubicBezTo>
                    <a:pt x="181101" y="226885"/>
                    <a:pt x="7249" y="22129"/>
                    <a:pt x="0" y="13481"/>
                  </a:cubicBezTo>
                  <a:lnTo>
                    <a:pt x="11828" y="0"/>
                  </a:lnTo>
                  <a:cubicBezTo>
                    <a:pt x="13608" y="2035"/>
                    <a:pt x="188096" y="207681"/>
                    <a:pt x="301030" y="207681"/>
                  </a:cubicBezTo>
                  <a:lnTo>
                    <a:pt x="301030" y="226885"/>
                  </a:lnTo>
                  <a:close/>
                </a:path>
              </a:pathLst>
            </a:custGeom>
            <a:solidFill>
              <a:srgbClr val="E6ECEE"/>
            </a:solidFill>
            <a:ln w="317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B238B746-DF88-4CC7-AEB1-7B0E749266CD}"/>
                </a:ext>
              </a:extLst>
            </p:cNvPr>
            <p:cNvSpPr/>
            <p:nvPr/>
          </p:nvSpPr>
          <p:spPr bwMode="gray">
            <a:xfrm>
              <a:off x="6763052" y="4454770"/>
              <a:ext cx="1198522" cy="1220523"/>
            </a:xfrm>
            <a:custGeom>
              <a:avLst/>
              <a:gdLst>
                <a:gd name="connsiteX0" fmla="*/ 0 w 1198522"/>
                <a:gd name="connsiteY0" fmla="*/ 1204880 h 1220523"/>
                <a:gd name="connsiteX1" fmla="*/ 6995 w 1198522"/>
                <a:gd name="connsiteY1" fmla="*/ 1209332 h 1220523"/>
                <a:gd name="connsiteX2" fmla="*/ 20857 w 1198522"/>
                <a:gd name="connsiteY2" fmla="*/ 1217217 h 1220523"/>
                <a:gd name="connsiteX3" fmla="*/ 373394 w 1198522"/>
                <a:gd name="connsiteY3" fmla="*/ 918985 h 1220523"/>
                <a:gd name="connsiteX4" fmla="*/ 471956 w 1198522"/>
                <a:gd name="connsiteY4" fmla="*/ 918985 h 1220523"/>
                <a:gd name="connsiteX5" fmla="*/ 486709 w 1198522"/>
                <a:gd name="connsiteY5" fmla="*/ 966295 h 1220523"/>
                <a:gd name="connsiteX6" fmla="*/ 487345 w 1198522"/>
                <a:gd name="connsiteY6" fmla="*/ 967440 h 1220523"/>
                <a:gd name="connsiteX7" fmla="*/ 490397 w 1198522"/>
                <a:gd name="connsiteY7" fmla="*/ 972654 h 1220523"/>
                <a:gd name="connsiteX8" fmla="*/ 494212 w 1198522"/>
                <a:gd name="connsiteY8" fmla="*/ 978886 h 1220523"/>
                <a:gd name="connsiteX9" fmla="*/ 496629 w 1198522"/>
                <a:gd name="connsiteY9" fmla="*/ 982192 h 1220523"/>
                <a:gd name="connsiteX10" fmla="*/ 502225 w 1198522"/>
                <a:gd name="connsiteY10" fmla="*/ 989569 h 1220523"/>
                <a:gd name="connsiteX11" fmla="*/ 504259 w 1198522"/>
                <a:gd name="connsiteY11" fmla="*/ 991985 h 1220523"/>
                <a:gd name="connsiteX12" fmla="*/ 511127 w 1198522"/>
                <a:gd name="connsiteY12" fmla="*/ 999489 h 1220523"/>
                <a:gd name="connsiteX13" fmla="*/ 513035 w 1198522"/>
                <a:gd name="connsiteY13" fmla="*/ 1001396 h 1220523"/>
                <a:gd name="connsiteX14" fmla="*/ 520793 w 1198522"/>
                <a:gd name="connsiteY14" fmla="*/ 1008518 h 1220523"/>
                <a:gd name="connsiteX15" fmla="*/ 522827 w 1198522"/>
                <a:gd name="connsiteY15" fmla="*/ 1010171 h 1220523"/>
                <a:gd name="connsiteX16" fmla="*/ 531348 w 1198522"/>
                <a:gd name="connsiteY16" fmla="*/ 1016403 h 1220523"/>
                <a:gd name="connsiteX17" fmla="*/ 533638 w 1198522"/>
                <a:gd name="connsiteY17" fmla="*/ 1017929 h 1220523"/>
                <a:gd name="connsiteX18" fmla="*/ 542540 w 1198522"/>
                <a:gd name="connsiteY18" fmla="*/ 1023271 h 1220523"/>
                <a:gd name="connsiteX19" fmla="*/ 545211 w 1198522"/>
                <a:gd name="connsiteY19" fmla="*/ 1024797 h 1220523"/>
                <a:gd name="connsiteX20" fmla="*/ 554240 w 1198522"/>
                <a:gd name="connsiteY20" fmla="*/ 1029121 h 1220523"/>
                <a:gd name="connsiteX21" fmla="*/ 557293 w 1198522"/>
                <a:gd name="connsiteY21" fmla="*/ 1030520 h 1220523"/>
                <a:gd name="connsiteX22" fmla="*/ 566449 w 1198522"/>
                <a:gd name="connsiteY22" fmla="*/ 1033826 h 1220523"/>
                <a:gd name="connsiteX23" fmla="*/ 570010 w 1198522"/>
                <a:gd name="connsiteY23" fmla="*/ 1034971 h 1220523"/>
                <a:gd name="connsiteX24" fmla="*/ 579294 w 1198522"/>
                <a:gd name="connsiteY24" fmla="*/ 1037387 h 1220523"/>
                <a:gd name="connsiteX25" fmla="*/ 583237 w 1198522"/>
                <a:gd name="connsiteY25" fmla="*/ 1038278 h 1220523"/>
                <a:gd name="connsiteX26" fmla="*/ 593030 w 1198522"/>
                <a:gd name="connsiteY26" fmla="*/ 1039804 h 1220523"/>
                <a:gd name="connsiteX27" fmla="*/ 596845 w 1198522"/>
                <a:gd name="connsiteY27" fmla="*/ 1040313 h 1220523"/>
                <a:gd name="connsiteX28" fmla="*/ 610707 w 1198522"/>
                <a:gd name="connsiteY28" fmla="*/ 1040948 h 1220523"/>
                <a:gd name="connsiteX29" fmla="*/ 624570 w 1198522"/>
                <a:gd name="connsiteY29" fmla="*/ 1040313 h 1220523"/>
                <a:gd name="connsiteX30" fmla="*/ 628385 w 1198522"/>
                <a:gd name="connsiteY30" fmla="*/ 1039804 h 1220523"/>
                <a:gd name="connsiteX31" fmla="*/ 638178 w 1198522"/>
                <a:gd name="connsiteY31" fmla="*/ 1038278 h 1220523"/>
                <a:gd name="connsiteX32" fmla="*/ 642120 w 1198522"/>
                <a:gd name="connsiteY32" fmla="*/ 1037387 h 1220523"/>
                <a:gd name="connsiteX33" fmla="*/ 651404 w 1198522"/>
                <a:gd name="connsiteY33" fmla="*/ 1034971 h 1220523"/>
                <a:gd name="connsiteX34" fmla="*/ 654965 w 1198522"/>
                <a:gd name="connsiteY34" fmla="*/ 1033826 h 1220523"/>
                <a:gd name="connsiteX35" fmla="*/ 664122 w 1198522"/>
                <a:gd name="connsiteY35" fmla="*/ 1030520 h 1220523"/>
                <a:gd name="connsiteX36" fmla="*/ 667174 w 1198522"/>
                <a:gd name="connsiteY36" fmla="*/ 1029121 h 1220523"/>
                <a:gd name="connsiteX37" fmla="*/ 676204 w 1198522"/>
                <a:gd name="connsiteY37" fmla="*/ 1024797 h 1220523"/>
                <a:gd name="connsiteX38" fmla="*/ 678874 w 1198522"/>
                <a:gd name="connsiteY38" fmla="*/ 1023271 h 1220523"/>
                <a:gd name="connsiteX39" fmla="*/ 687777 w 1198522"/>
                <a:gd name="connsiteY39" fmla="*/ 1017929 h 1220523"/>
                <a:gd name="connsiteX40" fmla="*/ 690066 w 1198522"/>
                <a:gd name="connsiteY40" fmla="*/ 1016403 h 1220523"/>
                <a:gd name="connsiteX41" fmla="*/ 698587 w 1198522"/>
                <a:gd name="connsiteY41" fmla="*/ 1010171 h 1220523"/>
                <a:gd name="connsiteX42" fmla="*/ 700622 w 1198522"/>
                <a:gd name="connsiteY42" fmla="*/ 1008518 h 1220523"/>
                <a:gd name="connsiteX43" fmla="*/ 708380 w 1198522"/>
                <a:gd name="connsiteY43" fmla="*/ 1001396 h 1220523"/>
                <a:gd name="connsiteX44" fmla="*/ 710287 w 1198522"/>
                <a:gd name="connsiteY44" fmla="*/ 999489 h 1220523"/>
                <a:gd name="connsiteX45" fmla="*/ 717155 w 1198522"/>
                <a:gd name="connsiteY45" fmla="*/ 991985 h 1220523"/>
                <a:gd name="connsiteX46" fmla="*/ 719190 w 1198522"/>
                <a:gd name="connsiteY46" fmla="*/ 989569 h 1220523"/>
                <a:gd name="connsiteX47" fmla="*/ 724786 w 1198522"/>
                <a:gd name="connsiteY47" fmla="*/ 982192 h 1220523"/>
                <a:gd name="connsiteX48" fmla="*/ 727202 w 1198522"/>
                <a:gd name="connsiteY48" fmla="*/ 978886 h 1220523"/>
                <a:gd name="connsiteX49" fmla="*/ 731017 w 1198522"/>
                <a:gd name="connsiteY49" fmla="*/ 972654 h 1220523"/>
                <a:gd name="connsiteX50" fmla="*/ 734070 w 1198522"/>
                <a:gd name="connsiteY50" fmla="*/ 967440 h 1220523"/>
                <a:gd name="connsiteX51" fmla="*/ 734578 w 1198522"/>
                <a:gd name="connsiteY51" fmla="*/ 966295 h 1220523"/>
                <a:gd name="connsiteX52" fmla="*/ 749331 w 1198522"/>
                <a:gd name="connsiteY52" fmla="*/ 918985 h 1220523"/>
                <a:gd name="connsiteX53" fmla="*/ 824620 w 1198522"/>
                <a:gd name="connsiteY53" fmla="*/ 918985 h 1220523"/>
                <a:gd name="connsiteX54" fmla="*/ 1177792 w 1198522"/>
                <a:gd name="connsiteY54" fmla="*/ 1220523 h 1220523"/>
                <a:gd name="connsiteX55" fmla="*/ 1197887 w 1198522"/>
                <a:gd name="connsiteY55" fmla="*/ 1209332 h 1220523"/>
                <a:gd name="connsiteX56" fmla="*/ 1198522 w 1198522"/>
                <a:gd name="connsiteY56" fmla="*/ 1208950 h 1220523"/>
                <a:gd name="connsiteX57" fmla="*/ 960954 w 1198522"/>
                <a:gd name="connsiteY57" fmla="*/ 921529 h 1220523"/>
                <a:gd name="connsiteX58" fmla="*/ 1059390 w 1198522"/>
                <a:gd name="connsiteY58" fmla="*/ 395522 h 1220523"/>
                <a:gd name="connsiteX59" fmla="*/ 761158 w 1198522"/>
                <a:gd name="connsiteY59" fmla="*/ 34974 h 1220523"/>
                <a:gd name="connsiteX60" fmla="*/ 761158 w 1198522"/>
                <a:gd name="connsiteY60" fmla="*/ 34974 h 1220523"/>
                <a:gd name="connsiteX61" fmla="*/ 760777 w 1198522"/>
                <a:gd name="connsiteY61" fmla="*/ 34847 h 1220523"/>
                <a:gd name="connsiteX62" fmla="*/ 747296 w 1198522"/>
                <a:gd name="connsiteY62" fmla="*/ 28869 h 1220523"/>
                <a:gd name="connsiteX63" fmla="*/ 747296 w 1198522"/>
                <a:gd name="connsiteY63" fmla="*/ 28869 h 1220523"/>
                <a:gd name="connsiteX64" fmla="*/ 608036 w 1198522"/>
                <a:gd name="connsiteY64" fmla="*/ 0 h 1220523"/>
                <a:gd name="connsiteX65" fmla="*/ 469158 w 1198522"/>
                <a:gd name="connsiteY65" fmla="*/ 28869 h 1220523"/>
                <a:gd name="connsiteX66" fmla="*/ 469158 w 1198522"/>
                <a:gd name="connsiteY66" fmla="*/ 28742 h 1220523"/>
                <a:gd name="connsiteX67" fmla="*/ 455805 w 1198522"/>
                <a:gd name="connsiteY67" fmla="*/ 34719 h 1220523"/>
                <a:gd name="connsiteX68" fmla="*/ 455550 w 1198522"/>
                <a:gd name="connsiteY68" fmla="*/ 34847 h 1220523"/>
                <a:gd name="connsiteX69" fmla="*/ 455550 w 1198522"/>
                <a:gd name="connsiteY69" fmla="*/ 34847 h 1220523"/>
                <a:gd name="connsiteX70" fmla="*/ 157319 w 1198522"/>
                <a:gd name="connsiteY70" fmla="*/ 395395 h 1220523"/>
                <a:gd name="connsiteX71" fmla="*/ 251939 w 1198522"/>
                <a:gd name="connsiteY71" fmla="*/ 916060 h 1220523"/>
                <a:gd name="connsiteX72" fmla="*/ 0 w 1198522"/>
                <a:gd name="connsiteY72" fmla="*/ 1204880 h 1220523"/>
                <a:gd name="connsiteX73" fmla="*/ 727202 w 1198522"/>
                <a:gd name="connsiteY73" fmla="*/ 900672 h 1220523"/>
                <a:gd name="connsiteX74" fmla="*/ 726948 w 1198522"/>
                <a:gd name="connsiteY74" fmla="*/ 906903 h 1220523"/>
                <a:gd name="connsiteX75" fmla="*/ 723641 w 1198522"/>
                <a:gd name="connsiteY75" fmla="*/ 929668 h 1220523"/>
                <a:gd name="connsiteX76" fmla="*/ 720589 w 1198522"/>
                <a:gd name="connsiteY76" fmla="*/ 939969 h 1220523"/>
                <a:gd name="connsiteX77" fmla="*/ 720080 w 1198522"/>
                <a:gd name="connsiteY77" fmla="*/ 941114 h 1220523"/>
                <a:gd name="connsiteX78" fmla="*/ 716519 w 1198522"/>
                <a:gd name="connsiteY78" fmla="*/ 949762 h 1220523"/>
                <a:gd name="connsiteX79" fmla="*/ 715247 w 1198522"/>
                <a:gd name="connsiteY79" fmla="*/ 952306 h 1220523"/>
                <a:gd name="connsiteX80" fmla="*/ 711686 w 1198522"/>
                <a:gd name="connsiteY80" fmla="*/ 959173 h 1220523"/>
                <a:gd name="connsiteX81" fmla="*/ 709270 w 1198522"/>
                <a:gd name="connsiteY81" fmla="*/ 963116 h 1220523"/>
                <a:gd name="connsiteX82" fmla="*/ 705963 w 1198522"/>
                <a:gd name="connsiteY82" fmla="*/ 968203 h 1220523"/>
                <a:gd name="connsiteX83" fmla="*/ 702275 w 1198522"/>
                <a:gd name="connsiteY83" fmla="*/ 973163 h 1220523"/>
                <a:gd name="connsiteX84" fmla="*/ 699477 w 1198522"/>
                <a:gd name="connsiteY84" fmla="*/ 976724 h 1220523"/>
                <a:gd name="connsiteX85" fmla="*/ 694390 w 1198522"/>
                <a:gd name="connsiteY85" fmla="*/ 982320 h 1220523"/>
                <a:gd name="connsiteX86" fmla="*/ 692228 w 1198522"/>
                <a:gd name="connsiteY86" fmla="*/ 984609 h 1220523"/>
                <a:gd name="connsiteX87" fmla="*/ 685869 w 1198522"/>
                <a:gd name="connsiteY87" fmla="*/ 990459 h 1220523"/>
                <a:gd name="connsiteX88" fmla="*/ 684216 w 1198522"/>
                <a:gd name="connsiteY88" fmla="*/ 991985 h 1220523"/>
                <a:gd name="connsiteX89" fmla="*/ 676712 w 1198522"/>
                <a:gd name="connsiteY89" fmla="*/ 997708 h 1220523"/>
                <a:gd name="connsiteX90" fmla="*/ 675441 w 1198522"/>
                <a:gd name="connsiteY90" fmla="*/ 998598 h 1220523"/>
                <a:gd name="connsiteX91" fmla="*/ 666920 w 1198522"/>
                <a:gd name="connsiteY91" fmla="*/ 1003685 h 1220523"/>
                <a:gd name="connsiteX92" fmla="*/ 665775 w 1198522"/>
                <a:gd name="connsiteY92" fmla="*/ 1004321 h 1220523"/>
                <a:gd name="connsiteX93" fmla="*/ 656873 w 1198522"/>
                <a:gd name="connsiteY93" fmla="*/ 1008518 h 1220523"/>
                <a:gd name="connsiteX94" fmla="*/ 655601 w 1198522"/>
                <a:gd name="connsiteY94" fmla="*/ 1009027 h 1220523"/>
                <a:gd name="connsiteX95" fmla="*/ 646571 w 1198522"/>
                <a:gd name="connsiteY95" fmla="*/ 1012333 h 1220523"/>
                <a:gd name="connsiteX96" fmla="*/ 644918 w 1198522"/>
                <a:gd name="connsiteY96" fmla="*/ 1012842 h 1220523"/>
                <a:gd name="connsiteX97" fmla="*/ 636016 w 1198522"/>
                <a:gd name="connsiteY97" fmla="*/ 1015131 h 1220523"/>
                <a:gd name="connsiteX98" fmla="*/ 633854 w 1198522"/>
                <a:gd name="connsiteY98" fmla="*/ 1015767 h 1220523"/>
                <a:gd name="connsiteX99" fmla="*/ 624824 w 1198522"/>
                <a:gd name="connsiteY99" fmla="*/ 1017166 h 1220523"/>
                <a:gd name="connsiteX100" fmla="*/ 622280 w 1198522"/>
                <a:gd name="connsiteY100" fmla="*/ 1017548 h 1220523"/>
                <a:gd name="connsiteX101" fmla="*/ 610453 w 1198522"/>
                <a:gd name="connsiteY101" fmla="*/ 1018184 h 1220523"/>
                <a:gd name="connsiteX102" fmla="*/ 598625 w 1198522"/>
                <a:gd name="connsiteY102" fmla="*/ 1017548 h 1220523"/>
                <a:gd name="connsiteX103" fmla="*/ 596082 w 1198522"/>
                <a:gd name="connsiteY103" fmla="*/ 1017166 h 1220523"/>
                <a:gd name="connsiteX104" fmla="*/ 587052 w 1198522"/>
                <a:gd name="connsiteY104" fmla="*/ 1015767 h 1220523"/>
                <a:gd name="connsiteX105" fmla="*/ 584890 w 1198522"/>
                <a:gd name="connsiteY105" fmla="*/ 1015131 h 1220523"/>
                <a:gd name="connsiteX106" fmla="*/ 575988 w 1198522"/>
                <a:gd name="connsiteY106" fmla="*/ 1012842 h 1220523"/>
                <a:gd name="connsiteX107" fmla="*/ 574334 w 1198522"/>
                <a:gd name="connsiteY107" fmla="*/ 1012333 h 1220523"/>
                <a:gd name="connsiteX108" fmla="*/ 565305 w 1198522"/>
                <a:gd name="connsiteY108" fmla="*/ 1009027 h 1220523"/>
                <a:gd name="connsiteX109" fmla="*/ 564033 w 1198522"/>
                <a:gd name="connsiteY109" fmla="*/ 1008518 h 1220523"/>
                <a:gd name="connsiteX110" fmla="*/ 555131 w 1198522"/>
                <a:gd name="connsiteY110" fmla="*/ 1004321 h 1220523"/>
                <a:gd name="connsiteX111" fmla="*/ 553986 w 1198522"/>
                <a:gd name="connsiteY111" fmla="*/ 1003685 h 1220523"/>
                <a:gd name="connsiteX112" fmla="*/ 545465 w 1198522"/>
                <a:gd name="connsiteY112" fmla="*/ 998598 h 1220523"/>
                <a:gd name="connsiteX113" fmla="*/ 544193 w 1198522"/>
                <a:gd name="connsiteY113" fmla="*/ 997708 h 1220523"/>
                <a:gd name="connsiteX114" fmla="*/ 536690 w 1198522"/>
                <a:gd name="connsiteY114" fmla="*/ 991985 h 1220523"/>
                <a:gd name="connsiteX115" fmla="*/ 535036 w 1198522"/>
                <a:gd name="connsiteY115" fmla="*/ 990459 h 1220523"/>
                <a:gd name="connsiteX116" fmla="*/ 528678 w 1198522"/>
                <a:gd name="connsiteY116" fmla="*/ 984609 h 1220523"/>
                <a:gd name="connsiteX117" fmla="*/ 526516 w 1198522"/>
                <a:gd name="connsiteY117" fmla="*/ 982320 h 1220523"/>
                <a:gd name="connsiteX118" fmla="*/ 521428 w 1198522"/>
                <a:gd name="connsiteY118" fmla="*/ 976724 h 1220523"/>
                <a:gd name="connsiteX119" fmla="*/ 518631 w 1198522"/>
                <a:gd name="connsiteY119" fmla="*/ 973163 h 1220523"/>
                <a:gd name="connsiteX120" fmla="*/ 514942 w 1198522"/>
                <a:gd name="connsiteY120" fmla="*/ 968203 h 1220523"/>
                <a:gd name="connsiteX121" fmla="*/ 511636 w 1198522"/>
                <a:gd name="connsiteY121" fmla="*/ 963116 h 1220523"/>
                <a:gd name="connsiteX122" fmla="*/ 509219 w 1198522"/>
                <a:gd name="connsiteY122" fmla="*/ 959173 h 1220523"/>
                <a:gd name="connsiteX123" fmla="*/ 505658 w 1198522"/>
                <a:gd name="connsiteY123" fmla="*/ 952306 h 1220523"/>
                <a:gd name="connsiteX124" fmla="*/ 504387 w 1198522"/>
                <a:gd name="connsiteY124" fmla="*/ 949762 h 1220523"/>
                <a:gd name="connsiteX125" fmla="*/ 500826 w 1198522"/>
                <a:gd name="connsiteY125" fmla="*/ 941114 h 1220523"/>
                <a:gd name="connsiteX126" fmla="*/ 500317 w 1198522"/>
                <a:gd name="connsiteY126" fmla="*/ 939969 h 1220523"/>
                <a:gd name="connsiteX127" fmla="*/ 497265 w 1198522"/>
                <a:gd name="connsiteY127" fmla="*/ 929668 h 1220523"/>
                <a:gd name="connsiteX128" fmla="*/ 493958 w 1198522"/>
                <a:gd name="connsiteY128" fmla="*/ 906903 h 1220523"/>
                <a:gd name="connsiteX129" fmla="*/ 493704 w 1198522"/>
                <a:gd name="connsiteY129" fmla="*/ 900672 h 1220523"/>
                <a:gd name="connsiteX130" fmla="*/ 493704 w 1198522"/>
                <a:gd name="connsiteY130" fmla="*/ 830470 h 1220523"/>
                <a:gd name="connsiteX131" fmla="*/ 580312 w 1198522"/>
                <a:gd name="connsiteY131" fmla="*/ 847766 h 1220523"/>
                <a:gd name="connsiteX132" fmla="*/ 581583 w 1198522"/>
                <a:gd name="connsiteY132" fmla="*/ 847893 h 1220523"/>
                <a:gd name="connsiteX133" fmla="*/ 607909 w 1198522"/>
                <a:gd name="connsiteY133" fmla="*/ 848910 h 1220523"/>
                <a:gd name="connsiteX134" fmla="*/ 727075 w 1198522"/>
                <a:gd name="connsiteY134" fmla="*/ 828816 h 1220523"/>
                <a:gd name="connsiteX135" fmla="*/ 727075 w 1198522"/>
                <a:gd name="connsiteY135" fmla="*/ 900672 h 1220523"/>
                <a:gd name="connsiteX136" fmla="*/ 942387 w 1198522"/>
                <a:gd name="connsiteY136" fmla="*/ 914915 h 1220523"/>
                <a:gd name="connsiteX137" fmla="*/ 824238 w 1198522"/>
                <a:gd name="connsiteY137" fmla="*/ 896093 h 1220523"/>
                <a:gd name="connsiteX138" fmla="*/ 750094 w 1198522"/>
                <a:gd name="connsiteY138" fmla="*/ 896093 h 1220523"/>
                <a:gd name="connsiteX139" fmla="*/ 750094 w 1198522"/>
                <a:gd name="connsiteY139" fmla="*/ 820168 h 1220523"/>
                <a:gd name="connsiteX140" fmla="*/ 971002 w 1198522"/>
                <a:gd name="connsiteY140" fmla="*/ 510364 h 1220523"/>
                <a:gd name="connsiteX141" fmla="*/ 1047817 w 1198522"/>
                <a:gd name="connsiteY141" fmla="*/ 447665 h 1220523"/>
                <a:gd name="connsiteX142" fmla="*/ 942387 w 1198522"/>
                <a:gd name="connsiteY142" fmla="*/ 914915 h 1220523"/>
                <a:gd name="connsiteX143" fmla="*/ 972019 w 1198522"/>
                <a:gd name="connsiteY143" fmla="*/ 487090 h 1220523"/>
                <a:gd name="connsiteX144" fmla="*/ 972019 w 1198522"/>
                <a:gd name="connsiteY144" fmla="*/ 484928 h 1220523"/>
                <a:gd name="connsiteX145" fmla="*/ 972019 w 1198522"/>
                <a:gd name="connsiteY145" fmla="*/ 362583 h 1220523"/>
                <a:gd name="connsiteX146" fmla="*/ 972019 w 1198522"/>
                <a:gd name="connsiteY146" fmla="*/ 351010 h 1220523"/>
                <a:gd name="connsiteX147" fmla="*/ 1029630 w 1198522"/>
                <a:gd name="connsiteY147" fmla="*/ 419050 h 1220523"/>
                <a:gd name="connsiteX148" fmla="*/ 972019 w 1198522"/>
                <a:gd name="connsiteY148" fmla="*/ 487090 h 1220523"/>
                <a:gd name="connsiteX149" fmla="*/ 612233 w 1198522"/>
                <a:gd name="connsiteY149" fmla="*/ 21493 h 1220523"/>
                <a:gd name="connsiteX150" fmla="*/ 743226 w 1198522"/>
                <a:gd name="connsiteY150" fmla="*/ 47437 h 1220523"/>
                <a:gd name="connsiteX151" fmla="*/ 743989 w 1198522"/>
                <a:gd name="connsiteY151" fmla="*/ 47819 h 1220523"/>
                <a:gd name="connsiteX152" fmla="*/ 760650 w 1198522"/>
                <a:gd name="connsiteY152" fmla="*/ 55577 h 1220523"/>
                <a:gd name="connsiteX153" fmla="*/ 1028231 w 1198522"/>
                <a:gd name="connsiteY153" fmla="*/ 355589 h 1220523"/>
                <a:gd name="connsiteX154" fmla="*/ 956249 w 1198522"/>
                <a:gd name="connsiteY154" fmla="*/ 302174 h 1220523"/>
                <a:gd name="connsiteX155" fmla="*/ 939207 w 1198522"/>
                <a:gd name="connsiteY155" fmla="*/ 290728 h 1220523"/>
                <a:gd name="connsiteX156" fmla="*/ 709397 w 1198522"/>
                <a:gd name="connsiteY156" fmla="*/ 172962 h 1220523"/>
                <a:gd name="connsiteX157" fmla="*/ 612233 w 1198522"/>
                <a:gd name="connsiteY157" fmla="*/ 21875 h 1220523"/>
                <a:gd name="connsiteX158" fmla="*/ 612233 w 1198522"/>
                <a:gd name="connsiteY158" fmla="*/ 21493 h 1220523"/>
                <a:gd name="connsiteX159" fmla="*/ 703801 w 1198522"/>
                <a:gd name="connsiteY159" fmla="*/ 190766 h 1220523"/>
                <a:gd name="connsiteX160" fmla="*/ 929033 w 1198522"/>
                <a:gd name="connsiteY160" fmla="*/ 306244 h 1220523"/>
                <a:gd name="connsiteX161" fmla="*/ 945820 w 1198522"/>
                <a:gd name="connsiteY161" fmla="*/ 317435 h 1220523"/>
                <a:gd name="connsiteX162" fmla="*/ 949127 w 1198522"/>
                <a:gd name="connsiteY162" fmla="*/ 362456 h 1220523"/>
                <a:gd name="connsiteX163" fmla="*/ 949127 w 1198522"/>
                <a:gd name="connsiteY163" fmla="*/ 484801 h 1220523"/>
                <a:gd name="connsiteX164" fmla="*/ 744498 w 1198522"/>
                <a:gd name="connsiteY164" fmla="*/ 797276 h 1220523"/>
                <a:gd name="connsiteX165" fmla="*/ 734578 w 1198522"/>
                <a:gd name="connsiteY165" fmla="*/ 801219 h 1220523"/>
                <a:gd name="connsiteX166" fmla="*/ 486582 w 1198522"/>
                <a:gd name="connsiteY166" fmla="*/ 803126 h 1220523"/>
                <a:gd name="connsiteX167" fmla="*/ 475136 w 1198522"/>
                <a:gd name="connsiteY167" fmla="*/ 798675 h 1220523"/>
                <a:gd name="connsiteX168" fmla="*/ 266946 w 1198522"/>
                <a:gd name="connsiteY168" fmla="*/ 484674 h 1220523"/>
                <a:gd name="connsiteX169" fmla="*/ 266946 w 1198522"/>
                <a:gd name="connsiteY169" fmla="*/ 362329 h 1220523"/>
                <a:gd name="connsiteX170" fmla="*/ 270888 w 1198522"/>
                <a:gd name="connsiteY170" fmla="*/ 311076 h 1220523"/>
                <a:gd name="connsiteX171" fmla="*/ 283352 w 1198522"/>
                <a:gd name="connsiteY171" fmla="*/ 302555 h 1220523"/>
                <a:gd name="connsiteX172" fmla="*/ 504514 w 1198522"/>
                <a:gd name="connsiteY172" fmla="*/ 187078 h 1220523"/>
                <a:gd name="connsiteX173" fmla="*/ 602695 w 1198522"/>
                <a:gd name="connsiteY173" fmla="*/ 59265 h 1220523"/>
                <a:gd name="connsiteX174" fmla="*/ 703801 w 1198522"/>
                <a:gd name="connsiteY174" fmla="*/ 190766 h 1220523"/>
                <a:gd name="connsiteX175" fmla="*/ 448937 w 1198522"/>
                <a:gd name="connsiteY175" fmla="*/ 58883 h 1220523"/>
                <a:gd name="connsiteX176" fmla="*/ 464834 w 1198522"/>
                <a:gd name="connsiteY176" fmla="*/ 51125 h 1220523"/>
                <a:gd name="connsiteX177" fmla="*/ 467505 w 1198522"/>
                <a:gd name="connsiteY177" fmla="*/ 49854 h 1220523"/>
                <a:gd name="connsiteX178" fmla="*/ 593284 w 1198522"/>
                <a:gd name="connsiteY178" fmla="*/ 21620 h 1220523"/>
                <a:gd name="connsiteX179" fmla="*/ 593411 w 1198522"/>
                <a:gd name="connsiteY179" fmla="*/ 22383 h 1220523"/>
                <a:gd name="connsiteX180" fmla="*/ 498918 w 1198522"/>
                <a:gd name="connsiteY180" fmla="*/ 169146 h 1220523"/>
                <a:gd name="connsiteX181" fmla="*/ 273305 w 1198522"/>
                <a:gd name="connsiteY181" fmla="*/ 286913 h 1220523"/>
                <a:gd name="connsiteX182" fmla="*/ 256517 w 1198522"/>
                <a:gd name="connsiteY182" fmla="*/ 298359 h 1220523"/>
                <a:gd name="connsiteX183" fmla="*/ 190512 w 1198522"/>
                <a:gd name="connsiteY183" fmla="*/ 347958 h 1220523"/>
                <a:gd name="connsiteX184" fmla="*/ 448937 w 1198522"/>
                <a:gd name="connsiteY184" fmla="*/ 58883 h 1220523"/>
                <a:gd name="connsiteX185" fmla="*/ 243927 w 1198522"/>
                <a:gd name="connsiteY185" fmla="*/ 350883 h 1220523"/>
                <a:gd name="connsiteX186" fmla="*/ 243927 w 1198522"/>
                <a:gd name="connsiteY186" fmla="*/ 362456 h 1220523"/>
                <a:gd name="connsiteX187" fmla="*/ 243927 w 1198522"/>
                <a:gd name="connsiteY187" fmla="*/ 484801 h 1220523"/>
                <a:gd name="connsiteX188" fmla="*/ 243927 w 1198522"/>
                <a:gd name="connsiteY188" fmla="*/ 486963 h 1220523"/>
                <a:gd name="connsiteX189" fmla="*/ 186315 w 1198522"/>
                <a:gd name="connsiteY189" fmla="*/ 418923 h 1220523"/>
                <a:gd name="connsiteX190" fmla="*/ 243927 w 1198522"/>
                <a:gd name="connsiteY190" fmla="*/ 350883 h 1220523"/>
                <a:gd name="connsiteX191" fmla="*/ 168383 w 1198522"/>
                <a:gd name="connsiteY191" fmla="*/ 448174 h 1220523"/>
                <a:gd name="connsiteX192" fmla="*/ 244944 w 1198522"/>
                <a:gd name="connsiteY192" fmla="*/ 510236 h 1220523"/>
                <a:gd name="connsiteX193" fmla="*/ 470812 w 1198522"/>
                <a:gd name="connsiteY193" fmla="*/ 821949 h 1220523"/>
                <a:gd name="connsiteX194" fmla="*/ 470812 w 1198522"/>
                <a:gd name="connsiteY194" fmla="*/ 895966 h 1220523"/>
                <a:gd name="connsiteX195" fmla="*/ 373394 w 1198522"/>
                <a:gd name="connsiteY195" fmla="*/ 895966 h 1220523"/>
                <a:gd name="connsiteX196" fmla="*/ 270380 w 1198522"/>
                <a:gd name="connsiteY196" fmla="*/ 910210 h 1220523"/>
                <a:gd name="connsiteX197" fmla="*/ 168383 w 1198522"/>
                <a:gd name="connsiteY197" fmla="*/ 448174 h 122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</a:cxnLst>
              <a:rect l="l" t="t" r="r" b="b"/>
              <a:pathLst>
                <a:path w="1198522" h="1220523">
                  <a:moveTo>
                    <a:pt x="0" y="1204880"/>
                  </a:moveTo>
                  <a:lnTo>
                    <a:pt x="6995" y="1209332"/>
                  </a:lnTo>
                  <a:cubicBezTo>
                    <a:pt x="7249" y="1209459"/>
                    <a:pt x="12209" y="1212511"/>
                    <a:pt x="20857" y="1217217"/>
                  </a:cubicBezTo>
                  <a:cubicBezTo>
                    <a:pt x="49218" y="1048198"/>
                    <a:pt x="196489" y="918985"/>
                    <a:pt x="373394" y="918985"/>
                  </a:cubicBezTo>
                  <a:lnTo>
                    <a:pt x="471956" y="918985"/>
                  </a:lnTo>
                  <a:cubicBezTo>
                    <a:pt x="473991" y="935900"/>
                    <a:pt x="479205" y="951797"/>
                    <a:pt x="486709" y="966295"/>
                  </a:cubicBezTo>
                  <a:cubicBezTo>
                    <a:pt x="486963" y="966677"/>
                    <a:pt x="487091" y="967058"/>
                    <a:pt x="487345" y="967440"/>
                  </a:cubicBezTo>
                  <a:cubicBezTo>
                    <a:pt x="488235" y="969220"/>
                    <a:pt x="489380" y="971001"/>
                    <a:pt x="490397" y="972654"/>
                  </a:cubicBezTo>
                  <a:cubicBezTo>
                    <a:pt x="491669" y="974689"/>
                    <a:pt x="492941" y="976851"/>
                    <a:pt x="494212" y="978886"/>
                  </a:cubicBezTo>
                  <a:cubicBezTo>
                    <a:pt x="494976" y="980030"/>
                    <a:pt x="495866" y="981048"/>
                    <a:pt x="496629" y="982192"/>
                  </a:cubicBezTo>
                  <a:cubicBezTo>
                    <a:pt x="498409" y="984736"/>
                    <a:pt x="500317" y="987280"/>
                    <a:pt x="502225" y="989569"/>
                  </a:cubicBezTo>
                  <a:cubicBezTo>
                    <a:pt x="502861" y="990332"/>
                    <a:pt x="503624" y="991222"/>
                    <a:pt x="504259" y="991985"/>
                  </a:cubicBezTo>
                  <a:cubicBezTo>
                    <a:pt x="506421" y="994656"/>
                    <a:pt x="508711" y="997072"/>
                    <a:pt x="511127" y="999489"/>
                  </a:cubicBezTo>
                  <a:cubicBezTo>
                    <a:pt x="511763" y="1000124"/>
                    <a:pt x="512399" y="1000760"/>
                    <a:pt x="513035" y="1001396"/>
                  </a:cubicBezTo>
                  <a:cubicBezTo>
                    <a:pt x="515578" y="1003813"/>
                    <a:pt x="518122" y="1006229"/>
                    <a:pt x="520793" y="1008518"/>
                  </a:cubicBezTo>
                  <a:cubicBezTo>
                    <a:pt x="521428" y="1009027"/>
                    <a:pt x="522192" y="1009663"/>
                    <a:pt x="522827" y="1010171"/>
                  </a:cubicBezTo>
                  <a:cubicBezTo>
                    <a:pt x="525625" y="1012333"/>
                    <a:pt x="528423" y="1014496"/>
                    <a:pt x="531348" y="1016403"/>
                  </a:cubicBezTo>
                  <a:cubicBezTo>
                    <a:pt x="532111" y="1016912"/>
                    <a:pt x="532874" y="1017421"/>
                    <a:pt x="533638" y="1017929"/>
                  </a:cubicBezTo>
                  <a:cubicBezTo>
                    <a:pt x="536435" y="1019837"/>
                    <a:pt x="539488" y="1021617"/>
                    <a:pt x="542540" y="1023271"/>
                  </a:cubicBezTo>
                  <a:cubicBezTo>
                    <a:pt x="543430" y="1023779"/>
                    <a:pt x="544193" y="1024288"/>
                    <a:pt x="545211" y="1024797"/>
                  </a:cubicBezTo>
                  <a:cubicBezTo>
                    <a:pt x="548136" y="1026450"/>
                    <a:pt x="551188" y="1027722"/>
                    <a:pt x="554240" y="1029121"/>
                  </a:cubicBezTo>
                  <a:cubicBezTo>
                    <a:pt x="555258" y="1029630"/>
                    <a:pt x="556275" y="1030011"/>
                    <a:pt x="557293" y="1030520"/>
                  </a:cubicBezTo>
                  <a:cubicBezTo>
                    <a:pt x="560218" y="1031792"/>
                    <a:pt x="563397" y="1032809"/>
                    <a:pt x="566449" y="1033826"/>
                  </a:cubicBezTo>
                  <a:cubicBezTo>
                    <a:pt x="567594" y="1034208"/>
                    <a:pt x="568739" y="1034590"/>
                    <a:pt x="570010" y="1034971"/>
                  </a:cubicBezTo>
                  <a:cubicBezTo>
                    <a:pt x="573063" y="1035861"/>
                    <a:pt x="576242" y="1036624"/>
                    <a:pt x="579294" y="1037387"/>
                  </a:cubicBezTo>
                  <a:cubicBezTo>
                    <a:pt x="580566" y="1037769"/>
                    <a:pt x="581838" y="1038023"/>
                    <a:pt x="583237" y="1038278"/>
                  </a:cubicBezTo>
                  <a:cubicBezTo>
                    <a:pt x="586416" y="1038914"/>
                    <a:pt x="589723" y="1039295"/>
                    <a:pt x="593030" y="1039804"/>
                  </a:cubicBezTo>
                  <a:cubicBezTo>
                    <a:pt x="594301" y="1039931"/>
                    <a:pt x="595573" y="1040185"/>
                    <a:pt x="596845" y="1040313"/>
                  </a:cubicBezTo>
                  <a:cubicBezTo>
                    <a:pt x="601423" y="1040821"/>
                    <a:pt x="606002" y="1040948"/>
                    <a:pt x="610707" y="1040948"/>
                  </a:cubicBezTo>
                  <a:cubicBezTo>
                    <a:pt x="615413" y="1040948"/>
                    <a:pt x="619991" y="1040694"/>
                    <a:pt x="624570" y="1040313"/>
                  </a:cubicBezTo>
                  <a:cubicBezTo>
                    <a:pt x="625841" y="1040185"/>
                    <a:pt x="627113" y="1039931"/>
                    <a:pt x="628385" y="1039804"/>
                  </a:cubicBezTo>
                  <a:cubicBezTo>
                    <a:pt x="631692" y="1039295"/>
                    <a:pt x="634871" y="1038914"/>
                    <a:pt x="638178" y="1038278"/>
                  </a:cubicBezTo>
                  <a:cubicBezTo>
                    <a:pt x="639449" y="1038023"/>
                    <a:pt x="640721" y="1037769"/>
                    <a:pt x="642120" y="1037387"/>
                  </a:cubicBezTo>
                  <a:cubicBezTo>
                    <a:pt x="645172" y="1036752"/>
                    <a:pt x="648352" y="1035861"/>
                    <a:pt x="651404" y="1034971"/>
                  </a:cubicBezTo>
                  <a:cubicBezTo>
                    <a:pt x="652549" y="1034590"/>
                    <a:pt x="653693" y="1034208"/>
                    <a:pt x="654965" y="1033826"/>
                  </a:cubicBezTo>
                  <a:cubicBezTo>
                    <a:pt x="658017" y="1032809"/>
                    <a:pt x="661197" y="1031664"/>
                    <a:pt x="664122" y="1030520"/>
                  </a:cubicBezTo>
                  <a:cubicBezTo>
                    <a:pt x="665139" y="1030011"/>
                    <a:pt x="666157" y="1029630"/>
                    <a:pt x="667174" y="1029121"/>
                  </a:cubicBezTo>
                  <a:cubicBezTo>
                    <a:pt x="670226" y="1027722"/>
                    <a:pt x="673406" y="1026323"/>
                    <a:pt x="676204" y="1024797"/>
                  </a:cubicBezTo>
                  <a:cubicBezTo>
                    <a:pt x="677094" y="1024288"/>
                    <a:pt x="677857" y="1023907"/>
                    <a:pt x="678874" y="1023271"/>
                  </a:cubicBezTo>
                  <a:cubicBezTo>
                    <a:pt x="681927" y="1021617"/>
                    <a:pt x="684852" y="1019710"/>
                    <a:pt x="687777" y="1017929"/>
                  </a:cubicBezTo>
                  <a:cubicBezTo>
                    <a:pt x="688540" y="1017421"/>
                    <a:pt x="689303" y="1016912"/>
                    <a:pt x="690066" y="1016403"/>
                  </a:cubicBezTo>
                  <a:cubicBezTo>
                    <a:pt x="692864" y="1014368"/>
                    <a:pt x="695789" y="1012333"/>
                    <a:pt x="698587" y="1010171"/>
                  </a:cubicBezTo>
                  <a:cubicBezTo>
                    <a:pt x="699223" y="1009663"/>
                    <a:pt x="699986" y="1009154"/>
                    <a:pt x="700622" y="1008518"/>
                  </a:cubicBezTo>
                  <a:cubicBezTo>
                    <a:pt x="703420" y="1006229"/>
                    <a:pt x="705836" y="1003940"/>
                    <a:pt x="708380" y="1001396"/>
                  </a:cubicBezTo>
                  <a:cubicBezTo>
                    <a:pt x="709016" y="1000760"/>
                    <a:pt x="709651" y="1000124"/>
                    <a:pt x="710287" y="999489"/>
                  </a:cubicBezTo>
                  <a:cubicBezTo>
                    <a:pt x="712704" y="997072"/>
                    <a:pt x="714993" y="994529"/>
                    <a:pt x="717155" y="991985"/>
                  </a:cubicBezTo>
                  <a:cubicBezTo>
                    <a:pt x="717791" y="991222"/>
                    <a:pt x="718554" y="990332"/>
                    <a:pt x="719190" y="989569"/>
                  </a:cubicBezTo>
                  <a:cubicBezTo>
                    <a:pt x="721097" y="987152"/>
                    <a:pt x="723005" y="984609"/>
                    <a:pt x="724786" y="982192"/>
                  </a:cubicBezTo>
                  <a:cubicBezTo>
                    <a:pt x="725549" y="981048"/>
                    <a:pt x="726439" y="980030"/>
                    <a:pt x="727202" y="978886"/>
                  </a:cubicBezTo>
                  <a:cubicBezTo>
                    <a:pt x="728601" y="976851"/>
                    <a:pt x="729745" y="974816"/>
                    <a:pt x="731017" y="972654"/>
                  </a:cubicBezTo>
                  <a:cubicBezTo>
                    <a:pt x="732035" y="971001"/>
                    <a:pt x="733179" y="969220"/>
                    <a:pt x="734070" y="967440"/>
                  </a:cubicBezTo>
                  <a:cubicBezTo>
                    <a:pt x="734324" y="967058"/>
                    <a:pt x="734451" y="966677"/>
                    <a:pt x="734578" y="966295"/>
                  </a:cubicBezTo>
                  <a:cubicBezTo>
                    <a:pt x="742082" y="951797"/>
                    <a:pt x="747296" y="935900"/>
                    <a:pt x="749331" y="918985"/>
                  </a:cubicBezTo>
                  <a:lnTo>
                    <a:pt x="824620" y="918985"/>
                  </a:lnTo>
                  <a:cubicBezTo>
                    <a:pt x="1002796" y="918985"/>
                    <a:pt x="1150831" y="1049851"/>
                    <a:pt x="1177792" y="1220523"/>
                  </a:cubicBezTo>
                  <a:cubicBezTo>
                    <a:pt x="1190256" y="1214164"/>
                    <a:pt x="1197632" y="1209586"/>
                    <a:pt x="1197887" y="1209332"/>
                  </a:cubicBezTo>
                  <a:lnTo>
                    <a:pt x="1198522" y="1208950"/>
                  </a:lnTo>
                  <a:cubicBezTo>
                    <a:pt x="1174740" y="1077194"/>
                    <a:pt x="1083045" y="968712"/>
                    <a:pt x="960954" y="921529"/>
                  </a:cubicBezTo>
                  <a:cubicBezTo>
                    <a:pt x="993130" y="877144"/>
                    <a:pt x="1110770" y="690701"/>
                    <a:pt x="1059390" y="395522"/>
                  </a:cubicBezTo>
                  <a:cubicBezTo>
                    <a:pt x="1005467" y="164441"/>
                    <a:pt x="814192" y="59901"/>
                    <a:pt x="761158" y="34974"/>
                  </a:cubicBezTo>
                  <a:lnTo>
                    <a:pt x="761158" y="34974"/>
                  </a:lnTo>
                  <a:cubicBezTo>
                    <a:pt x="761031" y="34974"/>
                    <a:pt x="760904" y="34847"/>
                    <a:pt x="760777" y="34847"/>
                  </a:cubicBezTo>
                  <a:cubicBezTo>
                    <a:pt x="752510" y="31031"/>
                    <a:pt x="747678" y="28996"/>
                    <a:pt x="747296" y="28869"/>
                  </a:cubicBezTo>
                  <a:lnTo>
                    <a:pt x="747296" y="28869"/>
                  </a:lnTo>
                  <a:cubicBezTo>
                    <a:pt x="704310" y="10810"/>
                    <a:pt x="657381" y="0"/>
                    <a:pt x="608036" y="0"/>
                  </a:cubicBezTo>
                  <a:cubicBezTo>
                    <a:pt x="559200" y="0"/>
                    <a:pt x="511890" y="11064"/>
                    <a:pt x="469158" y="28869"/>
                  </a:cubicBezTo>
                  <a:lnTo>
                    <a:pt x="469158" y="28742"/>
                  </a:lnTo>
                  <a:cubicBezTo>
                    <a:pt x="468777" y="28869"/>
                    <a:pt x="463944" y="30777"/>
                    <a:pt x="455805" y="34719"/>
                  </a:cubicBezTo>
                  <a:cubicBezTo>
                    <a:pt x="455678" y="34719"/>
                    <a:pt x="455550" y="34847"/>
                    <a:pt x="455550" y="34847"/>
                  </a:cubicBezTo>
                  <a:lnTo>
                    <a:pt x="455550" y="34847"/>
                  </a:lnTo>
                  <a:cubicBezTo>
                    <a:pt x="402644" y="59646"/>
                    <a:pt x="211115" y="164186"/>
                    <a:pt x="157319" y="395395"/>
                  </a:cubicBezTo>
                  <a:cubicBezTo>
                    <a:pt x="107719" y="679891"/>
                    <a:pt x="215312" y="863409"/>
                    <a:pt x="251939" y="916060"/>
                  </a:cubicBezTo>
                  <a:cubicBezTo>
                    <a:pt x="123490" y="959555"/>
                    <a:pt x="25944" y="1069563"/>
                    <a:pt x="0" y="1204880"/>
                  </a:cubicBezTo>
                  <a:close/>
                  <a:moveTo>
                    <a:pt x="727202" y="900672"/>
                  </a:moveTo>
                  <a:lnTo>
                    <a:pt x="726948" y="906903"/>
                  </a:lnTo>
                  <a:cubicBezTo>
                    <a:pt x="726566" y="914661"/>
                    <a:pt x="725421" y="922292"/>
                    <a:pt x="723641" y="929668"/>
                  </a:cubicBezTo>
                  <a:cubicBezTo>
                    <a:pt x="722751" y="933229"/>
                    <a:pt x="721733" y="936663"/>
                    <a:pt x="720589" y="939969"/>
                  </a:cubicBezTo>
                  <a:cubicBezTo>
                    <a:pt x="720462" y="940351"/>
                    <a:pt x="720207" y="940733"/>
                    <a:pt x="720080" y="941114"/>
                  </a:cubicBezTo>
                  <a:cubicBezTo>
                    <a:pt x="719063" y="944039"/>
                    <a:pt x="717791" y="946964"/>
                    <a:pt x="716519" y="949762"/>
                  </a:cubicBezTo>
                  <a:cubicBezTo>
                    <a:pt x="716137" y="950652"/>
                    <a:pt x="715756" y="951415"/>
                    <a:pt x="715247" y="952306"/>
                  </a:cubicBezTo>
                  <a:cubicBezTo>
                    <a:pt x="714103" y="954595"/>
                    <a:pt x="712958" y="956884"/>
                    <a:pt x="711686" y="959173"/>
                  </a:cubicBezTo>
                  <a:cubicBezTo>
                    <a:pt x="710923" y="960445"/>
                    <a:pt x="710033" y="961844"/>
                    <a:pt x="709270" y="963116"/>
                  </a:cubicBezTo>
                  <a:cubicBezTo>
                    <a:pt x="708252" y="964769"/>
                    <a:pt x="707108" y="966550"/>
                    <a:pt x="705963" y="968203"/>
                  </a:cubicBezTo>
                  <a:cubicBezTo>
                    <a:pt x="704819" y="969856"/>
                    <a:pt x="703547" y="971509"/>
                    <a:pt x="702275" y="973163"/>
                  </a:cubicBezTo>
                  <a:cubicBezTo>
                    <a:pt x="701385" y="974307"/>
                    <a:pt x="700495" y="975579"/>
                    <a:pt x="699477" y="976724"/>
                  </a:cubicBezTo>
                  <a:cubicBezTo>
                    <a:pt x="697824" y="978631"/>
                    <a:pt x="696171" y="980539"/>
                    <a:pt x="694390" y="982320"/>
                  </a:cubicBezTo>
                  <a:cubicBezTo>
                    <a:pt x="693754" y="983083"/>
                    <a:pt x="692864" y="983973"/>
                    <a:pt x="692228" y="984609"/>
                  </a:cubicBezTo>
                  <a:cubicBezTo>
                    <a:pt x="690193" y="986644"/>
                    <a:pt x="688031" y="988551"/>
                    <a:pt x="685869" y="990459"/>
                  </a:cubicBezTo>
                  <a:cubicBezTo>
                    <a:pt x="685233" y="990968"/>
                    <a:pt x="684725" y="991476"/>
                    <a:pt x="684216" y="991985"/>
                  </a:cubicBezTo>
                  <a:cubicBezTo>
                    <a:pt x="681800" y="993893"/>
                    <a:pt x="679129" y="995928"/>
                    <a:pt x="676712" y="997708"/>
                  </a:cubicBezTo>
                  <a:cubicBezTo>
                    <a:pt x="676204" y="998090"/>
                    <a:pt x="675949" y="998344"/>
                    <a:pt x="675441" y="998598"/>
                  </a:cubicBezTo>
                  <a:cubicBezTo>
                    <a:pt x="672643" y="1000379"/>
                    <a:pt x="669972" y="1002159"/>
                    <a:pt x="666920" y="1003685"/>
                  </a:cubicBezTo>
                  <a:cubicBezTo>
                    <a:pt x="666538" y="1003940"/>
                    <a:pt x="666157" y="1004194"/>
                    <a:pt x="665775" y="1004321"/>
                  </a:cubicBezTo>
                  <a:cubicBezTo>
                    <a:pt x="662977" y="1005975"/>
                    <a:pt x="659925" y="1007246"/>
                    <a:pt x="656873" y="1008518"/>
                  </a:cubicBezTo>
                  <a:cubicBezTo>
                    <a:pt x="656364" y="1008772"/>
                    <a:pt x="655982" y="1009027"/>
                    <a:pt x="655601" y="1009027"/>
                  </a:cubicBezTo>
                  <a:cubicBezTo>
                    <a:pt x="652676" y="1010299"/>
                    <a:pt x="649624" y="1011316"/>
                    <a:pt x="646571" y="1012333"/>
                  </a:cubicBezTo>
                  <a:cubicBezTo>
                    <a:pt x="646063" y="1012588"/>
                    <a:pt x="645427" y="1012842"/>
                    <a:pt x="644918" y="1012842"/>
                  </a:cubicBezTo>
                  <a:cubicBezTo>
                    <a:pt x="641993" y="1013732"/>
                    <a:pt x="638941" y="1014496"/>
                    <a:pt x="636016" y="1015131"/>
                  </a:cubicBezTo>
                  <a:cubicBezTo>
                    <a:pt x="635252" y="1015259"/>
                    <a:pt x="634489" y="1015513"/>
                    <a:pt x="633854" y="1015767"/>
                  </a:cubicBezTo>
                  <a:cubicBezTo>
                    <a:pt x="630928" y="1016276"/>
                    <a:pt x="627876" y="1016785"/>
                    <a:pt x="624824" y="1017166"/>
                  </a:cubicBezTo>
                  <a:cubicBezTo>
                    <a:pt x="624061" y="1017293"/>
                    <a:pt x="623171" y="1017421"/>
                    <a:pt x="622280" y="1017548"/>
                  </a:cubicBezTo>
                  <a:cubicBezTo>
                    <a:pt x="618338" y="1017929"/>
                    <a:pt x="614523" y="1018184"/>
                    <a:pt x="610453" y="1018184"/>
                  </a:cubicBezTo>
                  <a:cubicBezTo>
                    <a:pt x="606510" y="1018184"/>
                    <a:pt x="602568" y="1017929"/>
                    <a:pt x="598625" y="1017548"/>
                  </a:cubicBezTo>
                  <a:cubicBezTo>
                    <a:pt x="597862" y="1017421"/>
                    <a:pt x="596972" y="1017293"/>
                    <a:pt x="596082" y="1017166"/>
                  </a:cubicBezTo>
                  <a:cubicBezTo>
                    <a:pt x="593030" y="1016785"/>
                    <a:pt x="589977" y="1016403"/>
                    <a:pt x="587052" y="1015767"/>
                  </a:cubicBezTo>
                  <a:cubicBezTo>
                    <a:pt x="586289" y="1015640"/>
                    <a:pt x="585526" y="1015386"/>
                    <a:pt x="584890" y="1015131"/>
                  </a:cubicBezTo>
                  <a:cubicBezTo>
                    <a:pt x="581965" y="1014496"/>
                    <a:pt x="578786" y="1013732"/>
                    <a:pt x="575988" y="1012842"/>
                  </a:cubicBezTo>
                  <a:cubicBezTo>
                    <a:pt x="575352" y="1012588"/>
                    <a:pt x="574843" y="1012333"/>
                    <a:pt x="574334" y="1012333"/>
                  </a:cubicBezTo>
                  <a:cubicBezTo>
                    <a:pt x="571282" y="1011316"/>
                    <a:pt x="568230" y="1010299"/>
                    <a:pt x="565305" y="1009027"/>
                  </a:cubicBezTo>
                  <a:cubicBezTo>
                    <a:pt x="564796" y="1008772"/>
                    <a:pt x="564415" y="1008518"/>
                    <a:pt x="564033" y="1008518"/>
                  </a:cubicBezTo>
                  <a:cubicBezTo>
                    <a:pt x="561108" y="1007119"/>
                    <a:pt x="558056" y="1005720"/>
                    <a:pt x="555131" y="1004321"/>
                  </a:cubicBezTo>
                  <a:cubicBezTo>
                    <a:pt x="554749" y="1004067"/>
                    <a:pt x="554367" y="1003813"/>
                    <a:pt x="553986" y="1003685"/>
                  </a:cubicBezTo>
                  <a:cubicBezTo>
                    <a:pt x="551188" y="1002032"/>
                    <a:pt x="548263" y="1000379"/>
                    <a:pt x="545465" y="998598"/>
                  </a:cubicBezTo>
                  <a:cubicBezTo>
                    <a:pt x="544956" y="998217"/>
                    <a:pt x="544702" y="997962"/>
                    <a:pt x="544193" y="997708"/>
                  </a:cubicBezTo>
                  <a:cubicBezTo>
                    <a:pt x="541523" y="995928"/>
                    <a:pt x="539106" y="994020"/>
                    <a:pt x="536690" y="991985"/>
                  </a:cubicBezTo>
                  <a:cubicBezTo>
                    <a:pt x="536054" y="991476"/>
                    <a:pt x="535545" y="991095"/>
                    <a:pt x="535036" y="990459"/>
                  </a:cubicBezTo>
                  <a:cubicBezTo>
                    <a:pt x="532874" y="988679"/>
                    <a:pt x="530712" y="986644"/>
                    <a:pt x="528678" y="984609"/>
                  </a:cubicBezTo>
                  <a:cubicBezTo>
                    <a:pt x="527915" y="983846"/>
                    <a:pt x="527151" y="983083"/>
                    <a:pt x="526516" y="982320"/>
                  </a:cubicBezTo>
                  <a:cubicBezTo>
                    <a:pt x="524862" y="980539"/>
                    <a:pt x="523082" y="978631"/>
                    <a:pt x="521428" y="976724"/>
                  </a:cubicBezTo>
                  <a:cubicBezTo>
                    <a:pt x="520538" y="975579"/>
                    <a:pt x="519648" y="974307"/>
                    <a:pt x="518631" y="973163"/>
                  </a:cubicBezTo>
                  <a:cubicBezTo>
                    <a:pt x="517359" y="971509"/>
                    <a:pt x="516087" y="969983"/>
                    <a:pt x="514942" y="968203"/>
                  </a:cubicBezTo>
                  <a:cubicBezTo>
                    <a:pt x="513798" y="966550"/>
                    <a:pt x="512780" y="964896"/>
                    <a:pt x="511636" y="963116"/>
                  </a:cubicBezTo>
                  <a:cubicBezTo>
                    <a:pt x="510873" y="961844"/>
                    <a:pt x="509982" y="960572"/>
                    <a:pt x="509219" y="959173"/>
                  </a:cubicBezTo>
                  <a:cubicBezTo>
                    <a:pt x="507948" y="956884"/>
                    <a:pt x="506803" y="954595"/>
                    <a:pt x="505658" y="952306"/>
                  </a:cubicBezTo>
                  <a:cubicBezTo>
                    <a:pt x="505150" y="951543"/>
                    <a:pt x="504895" y="950652"/>
                    <a:pt x="504387" y="949762"/>
                  </a:cubicBezTo>
                  <a:cubicBezTo>
                    <a:pt x="503115" y="946964"/>
                    <a:pt x="501970" y="944039"/>
                    <a:pt x="500826" y="941114"/>
                  </a:cubicBezTo>
                  <a:cubicBezTo>
                    <a:pt x="500699" y="940733"/>
                    <a:pt x="500444" y="940351"/>
                    <a:pt x="500317" y="939969"/>
                  </a:cubicBezTo>
                  <a:cubicBezTo>
                    <a:pt x="499172" y="936536"/>
                    <a:pt x="498155" y="933102"/>
                    <a:pt x="497265" y="929668"/>
                  </a:cubicBezTo>
                  <a:cubicBezTo>
                    <a:pt x="495484" y="922292"/>
                    <a:pt x="494467" y="914788"/>
                    <a:pt x="493958" y="906903"/>
                  </a:cubicBezTo>
                  <a:lnTo>
                    <a:pt x="493704" y="900672"/>
                  </a:lnTo>
                  <a:lnTo>
                    <a:pt x="493704" y="830470"/>
                  </a:lnTo>
                  <a:cubicBezTo>
                    <a:pt x="521301" y="839626"/>
                    <a:pt x="550298" y="845477"/>
                    <a:pt x="580312" y="847766"/>
                  </a:cubicBezTo>
                  <a:cubicBezTo>
                    <a:pt x="580820" y="847766"/>
                    <a:pt x="581202" y="847893"/>
                    <a:pt x="581583" y="847893"/>
                  </a:cubicBezTo>
                  <a:cubicBezTo>
                    <a:pt x="590232" y="848529"/>
                    <a:pt x="599134" y="848910"/>
                    <a:pt x="607909" y="848910"/>
                  </a:cubicBezTo>
                  <a:cubicBezTo>
                    <a:pt x="649624" y="849037"/>
                    <a:pt x="689685" y="841788"/>
                    <a:pt x="727075" y="828816"/>
                  </a:cubicBezTo>
                  <a:lnTo>
                    <a:pt x="727075" y="900672"/>
                  </a:lnTo>
                  <a:close/>
                  <a:moveTo>
                    <a:pt x="942387" y="914915"/>
                  </a:moveTo>
                  <a:cubicBezTo>
                    <a:pt x="905123" y="902706"/>
                    <a:pt x="865444" y="896093"/>
                    <a:pt x="824238" y="896093"/>
                  </a:cubicBezTo>
                  <a:lnTo>
                    <a:pt x="750094" y="896093"/>
                  </a:lnTo>
                  <a:lnTo>
                    <a:pt x="750094" y="820168"/>
                  </a:lnTo>
                  <a:cubicBezTo>
                    <a:pt x="872948" y="767771"/>
                    <a:pt x="961209" y="649877"/>
                    <a:pt x="971002" y="510364"/>
                  </a:cubicBezTo>
                  <a:cubicBezTo>
                    <a:pt x="1007120" y="506167"/>
                    <a:pt x="1036752" y="481113"/>
                    <a:pt x="1047817" y="447665"/>
                  </a:cubicBezTo>
                  <a:cubicBezTo>
                    <a:pt x="1079611" y="720079"/>
                    <a:pt x="964516" y="885919"/>
                    <a:pt x="942387" y="914915"/>
                  </a:cubicBezTo>
                  <a:close/>
                  <a:moveTo>
                    <a:pt x="972019" y="487090"/>
                  </a:moveTo>
                  <a:lnTo>
                    <a:pt x="972019" y="484928"/>
                  </a:lnTo>
                  <a:lnTo>
                    <a:pt x="972019" y="362583"/>
                  </a:lnTo>
                  <a:lnTo>
                    <a:pt x="972019" y="351010"/>
                  </a:lnTo>
                  <a:cubicBezTo>
                    <a:pt x="1004576" y="356479"/>
                    <a:pt x="1029630" y="384839"/>
                    <a:pt x="1029630" y="419050"/>
                  </a:cubicBezTo>
                  <a:cubicBezTo>
                    <a:pt x="1029630" y="453261"/>
                    <a:pt x="1004704" y="481621"/>
                    <a:pt x="972019" y="487090"/>
                  </a:cubicBezTo>
                  <a:close/>
                  <a:moveTo>
                    <a:pt x="612233" y="21493"/>
                  </a:moveTo>
                  <a:cubicBezTo>
                    <a:pt x="658653" y="22002"/>
                    <a:pt x="702911" y="30395"/>
                    <a:pt x="743226" y="47437"/>
                  </a:cubicBezTo>
                  <a:cubicBezTo>
                    <a:pt x="743481" y="47564"/>
                    <a:pt x="743735" y="47692"/>
                    <a:pt x="743989" y="47819"/>
                  </a:cubicBezTo>
                  <a:cubicBezTo>
                    <a:pt x="749585" y="50235"/>
                    <a:pt x="755181" y="52779"/>
                    <a:pt x="760650" y="55577"/>
                  </a:cubicBezTo>
                  <a:cubicBezTo>
                    <a:pt x="815209" y="82538"/>
                    <a:pt x="966932" y="172198"/>
                    <a:pt x="1028231" y="355589"/>
                  </a:cubicBezTo>
                  <a:cubicBezTo>
                    <a:pt x="1011698" y="341853"/>
                    <a:pt x="987153" y="322650"/>
                    <a:pt x="956249" y="302174"/>
                  </a:cubicBezTo>
                  <a:lnTo>
                    <a:pt x="939207" y="290728"/>
                  </a:lnTo>
                  <a:cubicBezTo>
                    <a:pt x="882613" y="252829"/>
                    <a:pt x="812284" y="205773"/>
                    <a:pt x="709397" y="172962"/>
                  </a:cubicBezTo>
                  <a:cubicBezTo>
                    <a:pt x="644536" y="152359"/>
                    <a:pt x="619101" y="54686"/>
                    <a:pt x="612233" y="21875"/>
                  </a:cubicBezTo>
                  <a:cubicBezTo>
                    <a:pt x="612106" y="21747"/>
                    <a:pt x="612106" y="21620"/>
                    <a:pt x="612233" y="21493"/>
                  </a:cubicBezTo>
                  <a:close/>
                  <a:moveTo>
                    <a:pt x="703801" y="190766"/>
                  </a:moveTo>
                  <a:cubicBezTo>
                    <a:pt x="804272" y="222688"/>
                    <a:pt x="873456" y="269108"/>
                    <a:pt x="929033" y="306244"/>
                  </a:cubicBezTo>
                  <a:lnTo>
                    <a:pt x="945820" y="317435"/>
                  </a:lnTo>
                  <a:cubicBezTo>
                    <a:pt x="947728" y="332188"/>
                    <a:pt x="949127" y="347195"/>
                    <a:pt x="949127" y="362456"/>
                  </a:cubicBezTo>
                  <a:lnTo>
                    <a:pt x="949127" y="484801"/>
                  </a:lnTo>
                  <a:cubicBezTo>
                    <a:pt x="949127" y="624315"/>
                    <a:pt x="864808" y="744625"/>
                    <a:pt x="744498" y="797276"/>
                  </a:cubicBezTo>
                  <a:lnTo>
                    <a:pt x="734578" y="801219"/>
                  </a:lnTo>
                  <a:cubicBezTo>
                    <a:pt x="655347" y="833140"/>
                    <a:pt x="566195" y="833776"/>
                    <a:pt x="486582" y="803126"/>
                  </a:cubicBezTo>
                  <a:lnTo>
                    <a:pt x="475136" y="798675"/>
                  </a:lnTo>
                  <a:cubicBezTo>
                    <a:pt x="352791" y="746914"/>
                    <a:pt x="266946" y="625587"/>
                    <a:pt x="266946" y="484674"/>
                  </a:cubicBezTo>
                  <a:lnTo>
                    <a:pt x="266946" y="362329"/>
                  </a:lnTo>
                  <a:cubicBezTo>
                    <a:pt x="266946" y="344906"/>
                    <a:pt x="268345" y="327737"/>
                    <a:pt x="270888" y="311076"/>
                  </a:cubicBezTo>
                  <a:lnTo>
                    <a:pt x="283352" y="302555"/>
                  </a:lnTo>
                  <a:cubicBezTo>
                    <a:pt x="337911" y="265292"/>
                    <a:pt x="405824" y="219000"/>
                    <a:pt x="504514" y="187078"/>
                  </a:cubicBezTo>
                  <a:cubicBezTo>
                    <a:pt x="559836" y="169146"/>
                    <a:pt x="588705" y="105176"/>
                    <a:pt x="602695" y="59265"/>
                  </a:cubicBezTo>
                  <a:cubicBezTo>
                    <a:pt x="616430" y="105430"/>
                    <a:pt x="645935" y="172453"/>
                    <a:pt x="703801" y="190766"/>
                  </a:cubicBezTo>
                  <a:close/>
                  <a:moveTo>
                    <a:pt x="448937" y="58883"/>
                  </a:moveTo>
                  <a:cubicBezTo>
                    <a:pt x="454151" y="56085"/>
                    <a:pt x="459493" y="53542"/>
                    <a:pt x="464834" y="51125"/>
                  </a:cubicBezTo>
                  <a:cubicBezTo>
                    <a:pt x="465852" y="50617"/>
                    <a:pt x="466615" y="50362"/>
                    <a:pt x="467505" y="49854"/>
                  </a:cubicBezTo>
                  <a:cubicBezTo>
                    <a:pt x="506167" y="32685"/>
                    <a:pt x="548644" y="23273"/>
                    <a:pt x="593284" y="21620"/>
                  </a:cubicBezTo>
                  <a:cubicBezTo>
                    <a:pt x="593284" y="21875"/>
                    <a:pt x="593411" y="22129"/>
                    <a:pt x="593411" y="22383"/>
                  </a:cubicBezTo>
                  <a:cubicBezTo>
                    <a:pt x="585526" y="58629"/>
                    <a:pt x="560090" y="149306"/>
                    <a:pt x="498918" y="169146"/>
                  </a:cubicBezTo>
                  <a:cubicBezTo>
                    <a:pt x="397939" y="201958"/>
                    <a:pt x="328881" y="249014"/>
                    <a:pt x="273305" y="286913"/>
                  </a:cubicBezTo>
                  <a:lnTo>
                    <a:pt x="256517" y="298359"/>
                  </a:lnTo>
                  <a:cubicBezTo>
                    <a:pt x="229047" y="316927"/>
                    <a:pt x="206537" y="334477"/>
                    <a:pt x="190512" y="347958"/>
                  </a:cubicBezTo>
                  <a:cubicBezTo>
                    <a:pt x="251049" y="176650"/>
                    <a:pt x="390308" y="89024"/>
                    <a:pt x="448937" y="58883"/>
                  </a:cubicBezTo>
                  <a:close/>
                  <a:moveTo>
                    <a:pt x="243927" y="350883"/>
                  </a:moveTo>
                  <a:lnTo>
                    <a:pt x="243927" y="362456"/>
                  </a:lnTo>
                  <a:lnTo>
                    <a:pt x="243927" y="484801"/>
                  </a:lnTo>
                  <a:lnTo>
                    <a:pt x="243927" y="486963"/>
                  </a:lnTo>
                  <a:cubicBezTo>
                    <a:pt x="211369" y="481494"/>
                    <a:pt x="186315" y="453134"/>
                    <a:pt x="186315" y="418923"/>
                  </a:cubicBezTo>
                  <a:cubicBezTo>
                    <a:pt x="186315" y="384712"/>
                    <a:pt x="211242" y="356479"/>
                    <a:pt x="243927" y="350883"/>
                  </a:cubicBezTo>
                  <a:close/>
                  <a:moveTo>
                    <a:pt x="168383" y="448174"/>
                  </a:moveTo>
                  <a:cubicBezTo>
                    <a:pt x="179575" y="481367"/>
                    <a:pt x="209080" y="506040"/>
                    <a:pt x="244944" y="510236"/>
                  </a:cubicBezTo>
                  <a:cubicBezTo>
                    <a:pt x="254610" y="651531"/>
                    <a:pt x="345415" y="770823"/>
                    <a:pt x="470812" y="821949"/>
                  </a:cubicBezTo>
                  <a:lnTo>
                    <a:pt x="470812" y="895966"/>
                  </a:lnTo>
                  <a:lnTo>
                    <a:pt x="373394" y="895966"/>
                  </a:lnTo>
                  <a:cubicBezTo>
                    <a:pt x="337657" y="895966"/>
                    <a:pt x="303192" y="901053"/>
                    <a:pt x="270380" y="910210"/>
                  </a:cubicBezTo>
                  <a:cubicBezTo>
                    <a:pt x="241765" y="871039"/>
                    <a:pt x="138242" y="708252"/>
                    <a:pt x="168383" y="448174"/>
                  </a:cubicBezTo>
                  <a:close/>
                </a:path>
              </a:pathLst>
            </a:custGeom>
            <a:solidFill>
              <a:srgbClr val="E6ECEE"/>
            </a:solidFill>
            <a:ln w="317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A52EBEA7-1D98-43F3-9A32-DAB185387241}"/>
                </a:ext>
              </a:extLst>
            </p:cNvPr>
            <p:cNvSpPr/>
            <p:nvPr/>
          </p:nvSpPr>
          <p:spPr bwMode="gray">
            <a:xfrm>
              <a:off x="6708620" y="5630526"/>
              <a:ext cx="1307386" cy="184153"/>
            </a:xfrm>
            <a:custGeom>
              <a:avLst/>
              <a:gdLst>
                <a:gd name="connsiteX0" fmla="*/ 1275211 w 1307386"/>
                <a:gd name="connsiteY0" fmla="*/ 15007 h 184153"/>
                <a:gd name="connsiteX1" fmla="*/ 1249012 w 1307386"/>
                <a:gd name="connsiteY1" fmla="*/ 29505 h 184153"/>
                <a:gd name="connsiteX2" fmla="*/ 1071345 w 1307386"/>
                <a:gd name="connsiteY2" fmla="*/ 77451 h 184153"/>
                <a:gd name="connsiteX3" fmla="*/ 1048326 w 1307386"/>
                <a:gd name="connsiteY3" fmla="*/ 76434 h 184153"/>
                <a:gd name="connsiteX4" fmla="*/ 920258 w 1307386"/>
                <a:gd name="connsiteY4" fmla="*/ 43622 h 184153"/>
                <a:gd name="connsiteX5" fmla="*/ 798803 w 1307386"/>
                <a:gd name="connsiteY5" fmla="*/ 4706 h 184153"/>
                <a:gd name="connsiteX6" fmla="*/ 763702 w 1307386"/>
                <a:gd name="connsiteY6" fmla="*/ 0 h 184153"/>
                <a:gd name="connsiteX7" fmla="*/ 653566 w 1307386"/>
                <a:gd name="connsiteY7" fmla="*/ 98181 h 184153"/>
                <a:gd name="connsiteX8" fmla="*/ 543430 w 1307386"/>
                <a:gd name="connsiteY8" fmla="*/ 0 h 184153"/>
                <a:gd name="connsiteX9" fmla="*/ 508329 w 1307386"/>
                <a:gd name="connsiteY9" fmla="*/ 4706 h 184153"/>
                <a:gd name="connsiteX10" fmla="*/ 386874 w 1307386"/>
                <a:gd name="connsiteY10" fmla="*/ 43622 h 184153"/>
                <a:gd name="connsiteX11" fmla="*/ 258807 w 1307386"/>
                <a:gd name="connsiteY11" fmla="*/ 76434 h 184153"/>
                <a:gd name="connsiteX12" fmla="*/ 235787 w 1307386"/>
                <a:gd name="connsiteY12" fmla="*/ 77451 h 184153"/>
                <a:gd name="connsiteX13" fmla="*/ 58120 w 1307386"/>
                <a:gd name="connsiteY13" fmla="*/ 29505 h 184153"/>
                <a:gd name="connsiteX14" fmla="*/ 31922 w 1307386"/>
                <a:gd name="connsiteY14" fmla="*/ 15007 h 184153"/>
                <a:gd name="connsiteX15" fmla="*/ 0 w 1307386"/>
                <a:gd name="connsiteY15" fmla="*/ 184153 h 184153"/>
                <a:gd name="connsiteX16" fmla="*/ 642247 w 1307386"/>
                <a:gd name="connsiteY16" fmla="*/ 184153 h 184153"/>
                <a:gd name="connsiteX17" fmla="*/ 665139 w 1307386"/>
                <a:gd name="connsiteY17" fmla="*/ 184153 h 184153"/>
                <a:gd name="connsiteX18" fmla="*/ 1307387 w 1307386"/>
                <a:gd name="connsiteY18" fmla="*/ 184153 h 184153"/>
                <a:gd name="connsiteX19" fmla="*/ 1275211 w 1307386"/>
                <a:gd name="connsiteY19" fmla="*/ 15007 h 184153"/>
                <a:gd name="connsiteX20" fmla="*/ 26071 w 1307386"/>
                <a:gd name="connsiteY20" fmla="*/ 162533 h 184153"/>
                <a:gd name="connsiteX21" fmla="*/ 47692 w 1307386"/>
                <a:gd name="connsiteY21" fmla="*/ 48455 h 184153"/>
                <a:gd name="connsiteX22" fmla="*/ 260969 w 1307386"/>
                <a:gd name="connsiteY22" fmla="*/ 97927 h 184153"/>
                <a:gd name="connsiteX23" fmla="*/ 513798 w 1307386"/>
                <a:gd name="connsiteY23" fmla="*/ 25563 h 184153"/>
                <a:gd name="connsiteX24" fmla="*/ 642756 w 1307386"/>
                <a:gd name="connsiteY24" fmla="*/ 162533 h 184153"/>
                <a:gd name="connsiteX25" fmla="*/ 26071 w 1307386"/>
                <a:gd name="connsiteY25" fmla="*/ 162533 h 184153"/>
                <a:gd name="connsiteX26" fmla="*/ 664503 w 1307386"/>
                <a:gd name="connsiteY26" fmla="*/ 162533 h 184153"/>
                <a:gd name="connsiteX27" fmla="*/ 793462 w 1307386"/>
                <a:gd name="connsiteY27" fmla="*/ 25563 h 184153"/>
                <a:gd name="connsiteX28" fmla="*/ 1046291 w 1307386"/>
                <a:gd name="connsiteY28" fmla="*/ 97927 h 184153"/>
                <a:gd name="connsiteX29" fmla="*/ 1259568 w 1307386"/>
                <a:gd name="connsiteY29" fmla="*/ 48455 h 184153"/>
                <a:gd name="connsiteX30" fmla="*/ 1281188 w 1307386"/>
                <a:gd name="connsiteY30" fmla="*/ 162533 h 184153"/>
                <a:gd name="connsiteX31" fmla="*/ 664503 w 1307386"/>
                <a:gd name="connsiteY31" fmla="*/ 162533 h 18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307386" h="184153">
                  <a:moveTo>
                    <a:pt x="1275211" y="15007"/>
                  </a:moveTo>
                  <a:lnTo>
                    <a:pt x="1249012" y="29505"/>
                  </a:lnTo>
                  <a:cubicBezTo>
                    <a:pt x="1248122" y="30014"/>
                    <a:pt x="1161514" y="77451"/>
                    <a:pt x="1071345" y="77451"/>
                  </a:cubicBezTo>
                  <a:cubicBezTo>
                    <a:pt x="1063460" y="77451"/>
                    <a:pt x="1055829" y="77070"/>
                    <a:pt x="1048326" y="76434"/>
                  </a:cubicBezTo>
                  <a:cubicBezTo>
                    <a:pt x="995801" y="71347"/>
                    <a:pt x="962481" y="59137"/>
                    <a:pt x="920258" y="43622"/>
                  </a:cubicBezTo>
                  <a:cubicBezTo>
                    <a:pt x="888209" y="31794"/>
                    <a:pt x="851709" y="18441"/>
                    <a:pt x="798803" y="4706"/>
                  </a:cubicBezTo>
                  <a:cubicBezTo>
                    <a:pt x="786594" y="1526"/>
                    <a:pt x="774766" y="0"/>
                    <a:pt x="763702" y="0"/>
                  </a:cubicBezTo>
                  <a:cubicBezTo>
                    <a:pt x="701258" y="0"/>
                    <a:pt x="668573" y="49091"/>
                    <a:pt x="653566" y="98181"/>
                  </a:cubicBezTo>
                  <a:cubicBezTo>
                    <a:pt x="638559" y="49091"/>
                    <a:pt x="605874" y="0"/>
                    <a:pt x="543430" y="0"/>
                  </a:cubicBezTo>
                  <a:cubicBezTo>
                    <a:pt x="532366" y="0"/>
                    <a:pt x="520538" y="1653"/>
                    <a:pt x="508329" y="4706"/>
                  </a:cubicBezTo>
                  <a:cubicBezTo>
                    <a:pt x="455423" y="18441"/>
                    <a:pt x="419050" y="31794"/>
                    <a:pt x="386874" y="43622"/>
                  </a:cubicBezTo>
                  <a:cubicBezTo>
                    <a:pt x="344652" y="59137"/>
                    <a:pt x="311204" y="71474"/>
                    <a:pt x="258807" y="76434"/>
                  </a:cubicBezTo>
                  <a:cubicBezTo>
                    <a:pt x="251430" y="77197"/>
                    <a:pt x="243672" y="77451"/>
                    <a:pt x="235787" y="77451"/>
                  </a:cubicBezTo>
                  <a:cubicBezTo>
                    <a:pt x="145618" y="77451"/>
                    <a:pt x="58883" y="30014"/>
                    <a:pt x="58120" y="29505"/>
                  </a:cubicBezTo>
                  <a:lnTo>
                    <a:pt x="31922" y="15007"/>
                  </a:lnTo>
                  <a:lnTo>
                    <a:pt x="0" y="184153"/>
                  </a:lnTo>
                  <a:lnTo>
                    <a:pt x="642247" y="184153"/>
                  </a:lnTo>
                  <a:lnTo>
                    <a:pt x="665139" y="184153"/>
                  </a:lnTo>
                  <a:lnTo>
                    <a:pt x="1307387" y="184153"/>
                  </a:lnTo>
                  <a:lnTo>
                    <a:pt x="1275211" y="15007"/>
                  </a:lnTo>
                  <a:close/>
                  <a:moveTo>
                    <a:pt x="26071" y="162533"/>
                  </a:moveTo>
                  <a:lnTo>
                    <a:pt x="47692" y="48455"/>
                  </a:lnTo>
                  <a:cubicBezTo>
                    <a:pt x="47692" y="48455"/>
                    <a:pt x="154902" y="108101"/>
                    <a:pt x="260969" y="97927"/>
                  </a:cubicBezTo>
                  <a:cubicBezTo>
                    <a:pt x="355970" y="88770"/>
                    <a:pt x="389927" y="57739"/>
                    <a:pt x="513798" y="25563"/>
                  </a:cubicBezTo>
                  <a:cubicBezTo>
                    <a:pt x="637669" y="-6613"/>
                    <a:pt x="642756" y="162533"/>
                    <a:pt x="642756" y="162533"/>
                  </a:cubicBezTo>
                  <a:lnTo>
                    <a:pt x="26071" y="162533"/>
                  </a:lnTo>
                  <a:close/>
                  <a:moveTo>
                    <a:pt x="664503" y="162533"/>
                  </a:moveTo>
                  <a:cubicBezTo>
                    <a:pt x="664503" y="162533"/>
                    <a:pt x="669590" y="-6613"/>
                    <a:pt x="793462" y="25563"/>
                  </a:cubicBezTo>
                  <a:cubicBezTo>
                    <a:pt x="917333" y="57739"/>
                    <a:pt x="951289" y="88770"/>
                    <a:pt x="1046291" y="97927"/>
                  </a:cubicBezTo>
                  <a:cubicBezTo>
                    <a:pt x="1152357" y="108101"/>
                    <a:pt x="1259568" y="48455"/>
                    <a:pt x="1259568" y="48455"/>
                  </a:cubicBezTo>
                  <a:lnTo>
                    <a:pt x="1281188" y="162533"/>
                  </a:lnTo>
                  <a:lnTo>
                    <a:pt x="664503" y="162533"/>
                  </a:lnTo>
                  <a:close/>
                </a:path>
              </a:pathLst>
            </a:custGeom>
            <a:solidFill>
              <a:srgbClr val="009CB4"/>
            </a:solidFill>
            <a:ln w="317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B34FF489-32D1-4E86-850B-6D52E95F27AF}"/>
              </a:ext>
            </a:extLst>
          </p:cNvPr>
          <p:cNvGrpSpPr>
            <a:grpSpLocks noChangeAspect="1"/>
          </p:cNvGrpSpPr>
          <p:nvPr/>
        </p:nvGrpSpPr>
        <p:grpSpPr>
          <a:xfrm>
            <a:off x="8191364" y="2560499"/>
            <a:ext cx="753287" cy="540000"/>
            <a:chOff x="7989157" y="1097341"/>
            <a:chExt cx="1181499" cy="846967"/>
          </a:xfrm>
        </p:grpSpPr>
        <p:sp>
          <p:nvSpPr>
            <p:cNvPr id="139" name="Freihandform: Form 138">
              <a:extLst>
                <a:ext uri="{FF2B5EF4-FFF2-40B4-BE49-F238E27FC236}">
                  <a16:creationId xmlns:a16="http://schemas.microsoft.com/office/drawing/2014/main" id="{145D33D0-D9FE-4BC5-B045-A551FC460405}"/>
                </a:ext>
              </a:extLst>
            </p:cNvPr>
            <p:cNvSpPr/>
            <p:nvPr/>
          </p:nvSpPr>
          <p:spPr bwMode="gray">
            <a:xfrm>
              <a:off x="7989157" y="1325370"/>
              <a:ext cx="648000" cy="616556"/>
            </a:xfrm>
            <a:custGeom>
              <a:avLst/>
              <a:gdLst>
                <a:gd name="connsiteX0" fmla="*/ 203459 w 648000"/>
                <a:gd name="connsiteY0" fmla="*/ 380798 h 616556"/>
                <a:gd name="connsiteX1" fmla="*/ 12234 w 648000"/>
                <a:gd name="connsiteY1" fmla="*/ 572023 h 616556"/>
                <a:gd name="connsiteX2" fmla="*/ 12234 w 648000"/>
                <a:gd name="connsiteY2" fmla="*/ 604322 h 616556"/>
                <a:gd name="connsiteX3" fmla="*/ 635766 w 648000"/>
                <a:gd name="connsiteY3" fmla="*/ 604322 h 616556"/>
                <a:gd name="connsiteX4" fmla="*/ 635949 w 648000"/>
                <a:gd name="connsiteY4" fmla="*/ 604322 h 616556"/>
                <a:gd name="connsiteX5" fmla="*/ 635949 w 648000"/>
                <a:gd name="connsiteY5" fmla="*/ 572023 h 616556"/>
                <a:gd name="connsiteX6" fmla="*/ 444724 w 648000"/>
                <a:gd name="connsiteY6" fmla="*/ 380798 h 616556"/>
                <a:gd name="connsiteX7" fmla="*/ 404472 w 648000"/>
                <a:gd name="connsiteY7" fmla="*/ 380798 h 616556"/>
                <a:gd name="connsiteX8" fmla="*/ 396581 w 648000"/>
                <a:gd name="connsiteY8" fmla="*/ 406123 h 616556"/>
                <a:gd name="connsiteX9" fmla="*/ 396276 w 648000"/>
                <a:gd name="connsiteY9" fmla="*/ 406735 h 616556"/>
                <a:gd name="connsiteX10" fmla="*/ 394624 w 648000"/>
                <a:gd name="connsiteY10" fmla="*/ 409549 h 616556"/>
                <a:gd name="connsiteX11" fmla="*/ 392605 w 648000"/>
                <a:gd name="connsiteY11" fmla="*/ 412913 h 616556"/>
                <a:gd name="connsiteX12" fmla="*/ 391320 w 648000"/>
                <a:gd name="connsiteY12" fmla="*/ 414687 h 616556"/>
                <a:gd name="connsiteX13" fmla="*/ 388323 w 648000"/>
                <a:gd name="connsiteY13" fmla="*/ 418663 h 616556"/>
                <a:gd name="connsiteX14" fmla="*/ 387222 w 648000"/>
                <a:gd name="connsiteY14" fmla="*/ 419948 h 616556"/>
                <a:gd name="connsiteX15" fmla="*/ 383552 w 648000"/>
                <a:gd name="connsiteY15" fmla="*/ 423985 h 616556"/>
                <a:gd name="connsiteX16" fmla="*/ 382511 w 648000"/>
                <a:gd name="connsiteY16" fmla="*/ 425025 h 616556"/>
                <a:gd name="connsiteX17" fmla="*/ 378352 w 648000"/>
                <a:gd name="connsiteY17" fmla="*/ 428818 h 616556"/>
                <a:gd name="connsiteX18" fmla="*/ 377251 w 648000"/>
                <a:gd name="connsiteY18" fmla="*/ 429674 h 616556"/>
                <a:gd name="connsiteX19" fmla="*/ 372724 w 648000"/>
                <a:gd name="connsiteY19" fmla="*/ 433039 h 616556"/>
                <a:gd name="connsiteX20" fmla="*/ 371500 w 648000"/>
                <a:gd name="connsiteY20" fmla="*/ 433834 h 616556"/>
                <a:gd name="connsiteX21" fmla="*/ 366729 w 648000"/>
                <a:gd name="connsiteY21" fmla="*/ 436709 h 616556"/>
                <a:gd name="connsiteX22" fmla="*/ 365322 w 648000"/>
                <a:gd name="connsiteY22" fmla="*/ 437504 h 616556"/>
                <a:gd name="connsiteX23" fmla="*/ 360489 w 648000"/>
                <a:gd name="connsiteY23" fmla="*/ 439829 h 616556"/>
                <a:gd name="connsiteX24" fmla="*/ 358838 w 648000"/>
                <a:gd name="connsiteY24" fmla="*/ 440563 h 616556"/>
                <a:gd name="connsiteX25" fmla="*/ 353944 w 648000"/>
                <a:gd name="connsiteY25" fmla="*/ 442337 h 616556"/>
                <a:gd name="connsiteX26" fmla="*/ 352048 w 648000"/>
                <a:gd name="connsiteY26" fmla="*/ 442949 h 616556"/>
                <a:gd name="connsiteX27" fmla="*/ 347093 w 648000"/>
                <a:gd name="connsiteY27" fmla="*/ 444234 h 616556"/>
                <a:gd name="connsiteX28" fmla="*/ 345013 w 648000"/>
                <a:gd name="connsiteY28" fmla="*/ 444723 h 616556"/>
                <a:gd name="connsiteX29" fmla="*/ 339752 w 648000"/>
                <a:gd name="connsiteY29" fmla="*/ 445518 h 616556"/>
                <a:gd name="connsiteX30" fmla="*/ 337733 w 648000"/>
                <a:gd name="connsiteY30" fmla="*/ 445824 h 616556"/>
                <a:gd name="connsiteX31" fmla="*/ 330331 w 648000"/>
                <a:gd name="connsiteY31" fmla="*/ 446191 h 616556"/>
                <a:gd name="connsiteX32" fmla="*/ 322930 w 648000"/>
                <a:gd name="connsiteY32" fmla="*/ 445824 h 616556"/>
                <a:gd name="connsiteX33" fmla="*/ 320911 w 648000"/>
                <a:gd name="connsiteY33" fmla="*/ 445518 h 616556"/>
                <a:gd name="connsiteX34" fmla="*/ 315650 w 648000"/>
                <a:gd name="connsiteY34" fmla="*/ 444723 h 616556"/>
                <a:gd name="connsiteX35" fmla="*/ 313570 w 648000"/>
                <a:gd name="connsiteY35" fmla="*/ 444234 h 616556"/>
                <a:gd name="connsiteX36" fmla="*/ 308615 w 648000"/>
                <a:gd name="connsiteY36" fmla="*/ 442949 h 616556"/>
                <a:gd name="connsiteX37" fmla="*/ 306719 w 648000"/>
                <a:gd name="connsiteY37" fmla="*/ 442337 h 616556"/>
                <a:gd name="connsiteX38" fmla="*/ 301825 w 648000"/>
                <a:gd name="connsiteY38" fmla="*/ 440563 h 616556"/>
                <a:gd name="connsiteX39" fmla="*/ 300174 w 648000"/>
                <a:gd name="connsiteY39" fmla="*/ 439829 h 616556"/>
                <a:gd name="connsiteX40" fmla="*/ 295341 w 648000"/>
                <a:gd name="connsiteY40" fmla="*/ 437504 h 616556"/>
                <a:gd name="connsiteX41" fmla="*/ 293934 w 648000"/>
                <a:gd name="connsiteY41" fmla="*/ 436709 h 616556"/>
                <a:gd name="connsiteX42" fmla="*/ 289162 w 648000"/>
                <a:gd name="connsiteY42" fmla="*/ 433834 h 616556"/>
                <a:gd name="connsiteX43" fmla="*/ 287939 w 648000"/>
                <a:gd name="connsiteY43" fmla="*/ 433039 h 616556"/>
                <a:gd name="connsiteX44" fmla="*/ 283412 w 648000"/>
                <a:gd name="connsiteY44" fmla="*/ 429674 h 616556"/>
                <a:gd name="connsiteX45" fmla="*/ 282311 w 648000"/>
                <a:gd name="connsiteY45" fmla="*/ 428818 h 616556"/>
                <a:gd name="connsiteX46" fmla="*/ 278151 w 648000"/>
                <a:gd name="connsiteY46" fmla="*/ 425025 h 616556"/>
                <a:gd name="connsiteX47" fmla="*/ 277112 w 648000"/>
                <a:gd name="connsiteY47" fmla="*/ 423985 h 616556"/>
                <a:gd name="connsiteX48" fmla="*/ 273441 w 648000"/>
                <a:gd name="connsiteY48" fmla="*/ 419948 h 616556"/>
                <a:gd name="connsiteX49" fmla="*/ 272340 w 648000"/>
                <a:gd name="connsiteY49" fmla="*/ 418663 h 616556"/>
                <a:gd name="connsiteX50" fmla="*/ 269343 w 648000"/>
                <a:gd name="connsiteY50" fmla="*/ 414687 h 616556"/>
                <a:gd name="connsiteX51" fmla="*/ 268058 w 648000"/>
                <a:gd name="connsiteY51" fmla="*/ 412913 h 616556"/>
                <a:gd name="connsiteX52" fmla="*/ 266039 w 648000"/>
                <a:gd name="connsiteY52" fmla="*/ 409549 h 616556"/>
                <a:gd name="connsiteX53" fmla="*/ 264388 w 648000"/>
                <a:gd name="connsiteY53" fmla="*/ 406735 h 616556"/>
                <a:gd name="connsiteX54" fmla="*/ 264081 w 648000"/>
                <a:gd name="connsiteY54" fmla="*/ 406123 h 616556"/>
                <a:gd name="connsiteX55" fmla="*/ 256190 w 648000"/>
                <a:gd name="connsiteY55" fmla="*/ 380798 h 616556"/>
                <a:gd name="connsiteX56" fmla="*/ 392666 w 648000"/>
                <a:gd name="connsiteY56" fmla="*/ 332594 h 616556"/>
                <a:gd name="connsiteX57" fmla="*/ 328924 w 648000"/>
                <a:gd name="connsiteY57" fmla="*/ 343360 h 616556"/>
                <a:gd name="connsiteX58" fmla="*/ 314855 w 648000"/>
                <a:gd name="connsiteY58" fmla="*/ 342809 h 616556"/>
                <a:gd name="connsiteX59" fmla="*/ 314182 w 648000"/>
                <a:gd name="connsiteY59" fmla="*/ 342748 h 616556"/>
                <a:gd name="connsiteX60" fmla="*/ 267874 w 648000"/>
                <a:gd name="connsiteY60" fmla="*/ 333511 h 616556"/>
                <a:gd name="connsiteX61" fmla="*/ 267874 w 648000"/>
                <a:gd name="connsiteY61" fmla="*/ 371071 h 616556"/>
                <a:gd name="connsiteX62" fmla="*/ 267996 w 648000"/>
                <a:gd name="connsiteY62" fmla="*/ 374436 h 616556"/>
                <a:gd name="connsiteX63" fmla="*/ 269771 w 648000"/>
                <a:gd name="connsiteY63" fmla="*/ 386609 h 616556"/>
                <a:gd name="connsiteX64" fmla="*/ 271422 w 648000"/>
                <a:gd name="connsiteY64" fmla="*/ 392115 h 616556"/>
                <a:gd name="connsiteX65" fmla="*/ 271667 w 648000"/>
                <a:gd name="connsiteY65" fmla="*/ 392726 h 616556"/>
                <a:gd name="connsiteX66" fmla="*/ 273563 w 648000"/>
                <a:gd name="connsiteY66" fmla="*/ 397375 h 616556"/>
                <a:gd name="connsiteX67" fmla="*/ 274236 w 648000"/>
                <a:gd name="connsiteY67" fmla="*/ 398721 h 616556"/>
                <a:gd name="connsiteX68" fmla="*/ 276133 w 648000"/>
                <a:gd name="connsiteY68" fmla="*/ 402392 h 616556"/>
                <a:gd name="connsiteX69" fmla="*/ 277417 w 648000"/>
                <a:gd name="connsiteY69" fmla="*/ 404471 h 616556"/>
                <a:gd name="connsiteX70" fmla="*/ 279191 w 648000"/>
                <a:gd name="connsiteY70" fmla="*/ 407163 h 616556"/>
                <a:gd name="connsiteX71" fmla="*/ 281149 w 648000"/>
                <a:gd name="connsiteY71" fmla="*/ 409793 h 616556"/>
                <a:gd name="connsiteX72" fmla="*/ 282617 w 648000"/>
                <a:gd name="connsiteY72" fmla="*/ 411690 h 616556"/>
                <a:gd name="connsiteX73" fmla="*/ 285370 w 648000"/>
                <a:gd name="connsiteY73" fmla="*/ 414687 h 616556"/>
                <a:gd name="connsiteX74" fmla="*/ 286532 w 648000"/>
                <a:gd name="connsiteY74" fmla="*/ 415911 h 616556"/>
                <a:gd name="connsiteX75" fmla="*/ 289958 w 648000"/>
                <a:gd name="connsiteY75" fmla="*/ 419031 h 616556"/>
                <a:gd name="connsiteX76" fmla="*/ 290814 w 648000"/>
                <a:gd name="connsiteY76" fmla="*/ 419826 h 616556"/>
                <a:gd name="connsiteX77" fmla="*/ 294851 w 648000"/>
                <a:gd name="connsiteY77" fmla="*/ 422884 h 616556"/>
                <a:gd name="connsiteX78" fmla="*/ 295524 w 648000"/>
                <a:gd name="connsiteY78" fmla="*/ 423374 h 616556"/>
                <a:gd name="connsiteX79" fmla="*/ 300051 w 648000"/>
                <a:gd name="connsiteY79" fmla="*/ 426127 h 616556"/>
                <a:gd name="connsiteX80" fmla="*/ 300663 w 648000"/>
                <a:gd name="connsiteY80" fmla="*/ 426493 h 616556"/>
                <a:gd name="connsiteX81" fmla="*/ 305434 w 648000"/>
                <a:gd name="connsiteY81" fmla="*/ 428757 h 616556"/>
                <a:gd name="connsiteX82" fmla="*/ 306107 w 648000"/>
                <a:gd name="connsiteY82" fmla="*/ 429063 h 616556"/>
                <a:gd name="connsiteX83" fmla="*/ 310940 w 648000"/>
                <a:gd name="connsiteY83" fmla="*/ 430837 h 616556"/>
                <a:gd name="connsiteX84" fmla="*/ 311858 w 648000"/>
                <a:gd name="connsiteY84" fmla="*/ 431142 h 616556"/>
                <a:gd name="connsiteX85" fmla="*/ 316629 w 648000"/>
                <a:gd name="connsiteY85" fmla="*/ 432366 h 616556"/>
                <a:gd name="connsiteX86" fmla="*/ 317791 w 648000"/>
                <a:gd name="connsiteY86" fmla="*/ 432672 h 616556"/>
                <a:gd name="connsiteX87" fmla="*/ 322624 w 648000"/>
                <a:gd name="connsiteY87" fmla="*/ 433406 h 616556"/>
                <a:gd name="connsiteX88" fmla="*/ 323970 w 648000"/>
                <a:gd name="connsiteY88" fmla="*/ 433589 h 616556"/>
                <a:gd name="connsiteX89" fmla="*/ 330270 w 648000"/>
                <a:gd name="connsiteY89" fmla="*/ 433896 h 616556"/>
                <a:gd name="connsiteX90" fmla="*/ 336571 w 648000"/>
                <a:gd name="connsiteY90" fmla="*/ 433589 h 616556"/>
                <a:gd name="connsiteX91" fmla="*/ 337917 w 648000"/>
                <a:gd name="connsiteY91" fmla="*/ 433406 h 616556"/>
                <a:gd name="connsiteX92" fmla="*/ 342750 w 648000"/>
                <a:gd name="connsiteY92" fmla="*/ 432672 h 616556"/>
                <a:gd name="connsiteX93" fmla="*/ 343912 w 648000"/>
                <a:gd name="connsiteY93" fmla="*/ 432366 h 616556"/>
                <a:gd name="connsiteX94" fmla="*/ 348683 w 648000"/>
                <a:gd name="connsiteY94" fmla="*/ 431142 h 616556"/>
                <a:gd name="connsiteX95" fmla="*/ 349601 w 648000"/>
                <a:gd name="connsiteY95" fmla="*/ 430837 h 616556"/>
                <a:gd name="connsiteX96" fmla="*/ 354434 w 648000"/>
                <a:gd name="connsiteY96" fmla="*/ 429063 h 616556"/>
                <a:gd name="connsiteX97" fmla="*/ 355106 w 648000"/>
                <a:gd name="connsiteY97" fmla="*/ 428757 h 616556"/>
                <a:gd name="connsiteX98" fmla="*/ 359878 w 648000"/>
                <a:gd name="connsiteY98" fmla="*/ 426493 h 616556"/>
                <a:gd name="connsiteX99" fmla="*/ 360489 w 648000"/>
                <a:gd name="connsiteY99" fmla="*/ 426127 h 616556"/>
                <a:gd name="connsiteX100" fmla="*/ 365016 w 648000"/>
                <a:gd name="connsiteY100" fmla="*/ 423374 h 616556"/>
                <a:gd name="connsiteX101" fmla="*/ 365689 w 648000"/>
                <a:gd name="connsiteY101" fmla="*/ 422884 h 616556"/>
                <a:gd name="connsiteX102" fmla="*/ 369726 w 648000"/>
                <a:gd name="connsiteY102" fmla="*/ 419826 h 616556"/>
                <a:gd name="connsiteX103" fmla="*/ 370583 w 648000"/>
                <a:gd name="connsiteY103" fmla="*/ 419031 h 616556"/>
                <a:gd name="connsiteX104" fmla="*/ 374009 w 648000"/>
                <a:gd name="connsiteY104" fmla="*/ 415911 h 616556"/>
                <a:gd name="connsiteX105" fmla="*/ 375171 w 648000"/>
                <a:gd name="connsiteY105" fmla="*/ 414687 h 616556"/>
                <a:gd name="connsiteX106" fmla="*/ 377924 w 648000"/>
                <a:gd name="connsiteY106" fmla="*/ 411690 h 616556"/>
                <a:gd name="connsiteX107" fmla="*/ 379392 w 648000"/>
                <a:gd name="connsiteY107" fmla="*/ 409793 h 616556"/>
                <a:gd name="connsiteX108" fmla="*/ 381350 w 648000"/>
                <a:gd name="connsiteY108" fmla="*/ 407163 h 616556"/>
                <a:gd name="connsiteX109" fmla="*/ 383123 w 648000"/>
                <a:gd name="connsiteY109" fmla="*/ 404471 h 616556"/>
                <a:gd name="connsiteX110" fmla="*/ 384408 w 648000"/>
                <a:gd name="connsiteY110" fmla="*/ 402392 h 616556"/>
                <a:gd name="connsiteX111" fmla="*/ 386304 w 648000"/>
                <a:gd name="connsiteY111" fmla="*/ 398721 h 616556"/>
                <a:gd name="connsiteX112" fmla="*/ 386977 w 648000"/>
                <a:gd name="connsiteY112" fmla="*/ 397375 h 616556"/>
                <a:gd name="connsiteX113" fmla="*/ 388873 w 648000"/>
                <a:gd name="connsiteY113" fmla="*/ 392726 h 616556"/>
                <a:gd name="connsiteX114" fmla="*/ 389118 w 648000"/>
                <a:gd name="connsiteY114" fmla="*/ 392115 h 616556"/>
                <a:gd name="connsiteX115" fmla="*/ 390770 w 648000"/>
                <a:gd name="connsiteY115" fmla="*/ 386609 h 616556"/>
                <a:gd name="connsiteX116" fmla="*/ 392544 w 648000"/>
                <a:gd name="connsiteY116" fmla="*/ 374436 h 616556"/>
                <a:gd name="connsiteX117" fmla="*/ 392666 w 648000"/>
                <a:gd name="connsiteY117" fmla="*/ 371071 h 616556"/>
                <a:gd name="connsiteX118" fmla="*/ 523575 w 648000"/>
                <a:gd name="connsiteY118" fmla="*/ 77076 h 616556"/>
                <a:gd name="connsiteX119" fmla="*/ 523575 w 648000"/>
                <a:gd name="connsiteY119" fmla="*/ 83255 h 616556"/>
                <a:gd name="connsiteX120" fmla="*/ 523575 w 648000"/>
                <a:gd name="connsiteY120" fmla="*/ 148709 h 616556"/>
                <a:gd name="connsiteX121" fmla="*/ 523575 w 648000"/>
                <a:gd name="connsiteY121" fmla="*/ 149872 h 616556"/>
                <a:gd name="connsiteX122" fmla="*/ 554406 w 648000"/>
                <a:gd name="connsiteY122" fmla="*/ 113474 h 616556"/>
                <a:gd name="connsiteX123" fmla="*/ 523575 w 648000"/>
                <a:gd name="connsiteY123" fmla="*/ 77076 h 616556"/>
                <a:gd name="connsiteX124" fmla="*/ 134213 w 648000"/>
                <a:gd name="connsiteY124" fmla="*/ 77076 h 616556"/>
                <a:gd name="connsiteX125" fmla="*/ 103382 w 648000"/>
                <a:gd name="connsiteY125" fmla="*/ 113474 h 616556"/>
                <a:gd name="connsiteX126" fmla="*/ 134213 w 648000"/>
                <a:gd name="connsiteY126" fmla="*/ 149872 h 616556"/>
                <a:gd name="connsiteX127" fmla="*/ 134213 w 648000"/>
                <a:gd name="connsiteY127" fmla="*/ 148709 h 616556"/>
                <a:gd name="connsiteX128" fmla="*/ 134213 w 648000"/>
                <a:gd name="connsiteY128" fmla="*/ 83255 h 616556"/>
                <a:gd name="connsiteX129" fmla="*/ 153867 w 648000"/>
                <a:gd name="connsiteY129" fmla="*/ 0 h 616556"/>
                <a:gd name="connsiteX130" fmla="*/ 169125 w 648000"/>
                <a:gd name="connsiteY130" fmla="*/ 0 h 616556"/>
                <a:gd name="connsiteX131" fmla="*/ 160807 w 648000"/>
                <a:gd name="connsiteY131" fmla="*/ 12326 h 616556"/>
                <a:gd name="connsiteX132" fmla="*/ 146447 w 648000"/>
                <a:gd name="connsiteY132" fmla="*/ 83255 h 616556"/>
                <a:gd name="connsiteX133" fmla="*/ 146447 w 648000"/>
                <a:gd name="connsiteY133" fmla="*/ 148709 h 616556"/>
                <a:gd name="connsiteX134" fmla="*/ 257781 w 648000"/>
                <a:gd name="connsiteY134" fmla="*/ 316628 h 616556"/>
                <a:gd name="connsiteX135" fmla="*/ 263898 w 648000"/>
                <a:gd name="connsiteY135" fmla="*/ 319013 h 616556"/>
                <a:gd name="connsiteX136" fmla="*/ 396520 w 648000"/>
                <a:gd name="connsiteY136" fmla="*/ 317974 h 616556"/>
                <a:gd name="connsiteX137" fmla="*/ 401842 w 648000"/>
                <a:gd name="connsiteY137" fmla="*/ 315832 h 616556"/>
                <a:gd name="connsiteX138" fmla="*/ 511280 w 648000"/>
                <a:gd name="connsiteY138" fmla="*/ 148709 h 616556"/>
                <a:gd name="connsiteX139" fmla="*/ 511280 w 648000"/>
                <a:gd name="connsiteY139" fmla="*/ 83255 h 616556"/>
                <a:gd name="connsiteX140" fmla="*/ 496920 w 648000"/>
                <a:gd name="connsiteY140" fmla="*/ 12326 h 616556"/>
                <a:gd name="connsiteX141" fmla="*/ 488602 w 648000"/>
                <a:gd name="connsiteY141" fmla="*/ 0 h 616556"/>
                <a:gd name="connsiteX142" fmla="*/ 503921 w 648000"/>
                <a:gd name="connsiteY142" fmla="*/ 0 h 616556"/>
                <a:gd name="connsiteX143" fmla="*/ 522658 w 648000"/>
                <a:gd name="connsiteY143" fmla="*/ 64597 h 616556"/>
                <a:gd name="connsiteX144" fmla="*/ 566580 w 648000"/>
                <a:gd name="connsiteY144" fmla="*/ 113474 h 616556"/>
                <a:gd name="connsiteX145" fmla="*/ 523025 w 648000"/>
                <a:gd name="connsiteY145" fmla="*/ 162290 h 616556"/>
                <a:gd name="connsiteX146" fmla="*/ 404901 w 648000"/>
                <a:gd name="connsiteY146" fmla="*/ 327945 h 616556"/>
                <a:gd name="connsiteX147" fmla="*/ 404901 w 648000"/>
                <a:gd name="connsiteY147" fmla="*/ 368563 h 616556"/>
                <a:gd name="connsiteX148" fmla="*/ 444541 w 648000"/>
                <a:gd name="connsiteY148" fmla="*/ 368563 h 616556"/>
                <a:gd name="connsiteX149" fmla="*/ 648000 w 648000"/>
                <a:gd name="connsiteY149" fmla="*/ 572023 h 616556"/>
                <a:gd name="connsiteX150" fmla="*/ 648000 w 648000"/>
                <a:gd name="connsiteY150" fmla="*/ 616556 h 616556"/>
                <a:gd name="connsiteX151" fmla="*/ 0 w 648000"/>
                <a:gd name="connsiteY151" fmla="*/ 616556 h 616556"/>
                <a:gd name="connsiteX152" fmla="*/ 0 w 648000"/>
                <a:gd name="connsiteY152" fmla="*/ 572023 h 616556"/>
                <a:gd name="connsiteX153" fmla="*/ 203459 w 648000"/>
                <a:gd name="connsiteY153" fmla="*/ 368563 h 616556"/>
                <a:gd name="connsiteX154" fmla="*/ 255579 w 648000"/>
                <a:gd name="connsiteY154" fmla="*/ 368563 h 616556"/>
                <a:gd name="connsiteX155" fmla="*/ 255579 w 648000"/>
                <a:gd name="connsiteY155" fmla="*/ 328985 h 616556"/>
                <a:gd name="connsiteX156" fmla="*/ 134763 w 648000"/>
                <a:gd name="connsiteY156" fmla="*/ 162290 h 616556"/>
                <a:gd name="connsiteX157" fmla="*/ 91208 w 648000"/>
                <a:gd name="connsiteY157" fmla="*/ 113474 h 616556"/>
                <a:gd name="connsiteX158" fmla="*/ 135130 w 648000"/>
                <a:gd name="connsiteY158" fmla="*/ 64597 h 61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</a:cxnLst>
              <a:rect l="l" t="t" r="r" b="b"/>
              <a:pathLst>
                <a:path w="648000" h="616556">
                  <a:moveTo>
                    <a:pt x="203459" y="380798"/>
                  </a:moveTo>
                  <a:cubicBezTo>
                    <a:pt x="97999" y="380798"/>
                    <a:pt x="12234" y="466561"/>
                    <a:pt x="12234" y="572023"/>
                  </a:cubicBezTo>
                  <a:lnTo>
                    <a:pt x="12234" y="604322"/>
                  </a:lnTo>
                  <a:lnTo>
                    <a:pt x="635766" y="604322"/>
                  </a:lnTo>
                  <a:lnTo>
                    <a:pt x="635949" y="604322"/>
                  </a:lnTo>
                  <a:lnTo>
                    <a:pt x="635949" y="572023"/>
                  </a:lnTo>
                  <a:cubicBezTo>
                    <a:pt x="635949" y="466561"/>
                    <a:pt x="550186" y="380798"/>
                    <a:pt x="444724" y="380798"/>
                  </a:cubicBezTo>
                  <a:lnTo>
                    <a:pt x="404472" y="380798"/>
                  </a:lnTo>
                  <a:cubicBezTo>
                    <a:pt x="403372" y="389851"/>
                    <a:pt x="400618" y="398354"/>
                    <a:pt x="396581" y="406123"/>
                  </a:cubicBezTo>
                  <a:cubicBezTo>
                    <a:pt x="396459" y="406307"/>
                    <a:pt x="396398" y="406551"/>
                    <a:pt x="396276" y="406735"/>
                  </a:cubicBezTo>
                  <a:cubicBezTo>
                    <a:pt x="395786" y="407714"/>
                    <a:pt x="395174" y="408631"/>
                    <a:pt x="394624" y="409549"/>
                  </a:cubicBezTo>
                  <a:cubicBezTo>
                    <a:pt x="393951" y="410711"/>
                    <a:pt x="393339" y="411812"/>
                    <a:pt x="392605" y="412913"/>
                  </a:cubicBezTo>
                  <a:cubicBezTo>
                    <a:pt x="392177" y="413525"/>
                    <a:pt x="391749" y="414076"/>
                    <a:pt x="391320" y="414687"/>
                  </a:cubicBezTo>
                  <a:cubicBezTo>
                    <a:pt x="390341" y="416033"/>
                    <a:pt x="389363" y="417379"/>
                    <a:pt x="388323" y="418663"/>
                  </a:cubicBezTo>
                  <a:cubicBezTo>
                    <a:pt x="387956" y="419092"/>
                    <a:pt x="387589" y="419520"/>
                    <a:pt x="387222" y="419948"/>
                  </a:cubicBezTo>
                  <a:cubicBezTo>
                    <a:pt x="386060" y="421355"/>
                    <a:pt x="384836" y="422701"/>
                    <a:pt x="383552" y="423985"/>
                  </a:cubicBezTo>
                  <a:cubicBezTo>
                    <a:pt x="383184" y="424353"/>
                    <a:pt x="382879" y="424658"/>
                    <a:pt x="382511" y="425025"/>
                  </a:cubicBezTo>
                  <a:cubicBezTo>
                    <a:pt x="381166" y="426371"/>
                    <a:pt x="379820" y="427595"/>
                    <a:pt x="378352" y="428818"/>
                  </a:cubicBezTo>
                  <a:cubicBezTo>
                    <a:pt x="377985" y="429124"/>
                    <a:pt x="377618" y="429368"/>
                    <a:pt x="377251" y="429674"/>
                  </a:cubicBezTo>
                  <a:cubicBezTo>
                    <a:pt x="375783" y="430837"/>
                    <a:pt x="374254" y="431938"/>
                    <a:pt x="372724" y="433039"/>
                  </a:cubicBezTo>
                  <a:cubicBezTo>
                    <a:pt x="372296" y="433284"/>
                    <a:pt x="371929" y="433589"/>
                    <a:pt x="371500" y="433834"/>
                  </a:cubicBezTo>
                  <a:cubicBezTo>
                    <a:pt x="369910" y="434813"/>
                    <a:pt x="368381" y="435791"/>
                    <a:pt x="366729" y="436709"/>
                  </a:cubicBezTo>
                  <a:cubicBezTo>
                    <a:pt x="366240" y="437015"/>
                    <a:pt x="365811" y="437260"/>
                    <a:pt x="365322" y="437504"/>
                  </a:cubicBezTo>
                  <a:cubicBezTo>
                    <a:pt x="363793" y="438300"/>
                    <a:pt x="362141" y="439095"/>
                    <a:pt x="360489" y="439829"/>
                  </a:cubicBezTo>
                  <a:cubicBezTo>
                    <a:pt x="359939" y="440074"/>
                    <a:pt x="359389" y="440319"/>
                    <a:pt x="358838" y="440563"/>
                  </a:cubicBezTo>
                  <a:cubicBezTo>
                    <a:pt x="357247" y="441175"/>
                    <a:pt x="355596" y="441787"/>
                    <a:pt x="353944" y="442337"/>
                  </a:cubicBezTo>
                  <a:cubicBezTo>
                    <a:pt x="353271" y="442521"/>
                    <a:pt x="352659" y="442765"/>
                    <a:pt x="352048" y="442949"/>
                  </a:cubicBezTo>
                  <a:cubicBezTo>
                    <a:pt x="350457" y="443438"/>
                    <a:pt x="348744" y="443866"/>
                    <a:pt x="347093" y="444234"/>
                  </a:cubicBezTo>
                  <a:cubicBezTo>
                    <a:pt x="346359" y="444417"/>
                    <a:pt x="345686" y="444600"/>
                    <a:pt x="345013" y="444723"/>
                  </a:cubicBezTo>
                  <a:cubicBezTo>
                    <a:pt x="343239" y="445029"/>
                    <a:pt x="341526" y="445273"/>
                    <a:pt x="339752" y="445518"/>
                  </a:cubicBezTo>
                  <a:cubicBezTo>
                    <a:pt x="339079" y="445641"/>
                    <a:pt x="338406" y="445763"/>
                    <a:pt x="337733" y="445824"/>
                  </a:cubicBezTo>
                  <a:cubicBezTo>
                    <a:pt x="335286" y="446068"/>
                    <a:pt x="332839" y="446191"/>
                    <a:pt x="330331" y="446191"/>
                  </a:cubicBezTo>
                  <a:cubicBezTo>
                    <a:pt x="327824" y="446191"/>
                    <a:pt x="325377" y="446068"/>
                    <a:pt x="322930" y="445824"/>
                  </a:cubicBezTo>
                  <a:cubicBezTo>
                    <a:pt x="322257" y="445702"/>
                    <a:pt x="321584" y="445579"/>
                    <a:pt x="320911" y="445518"/>
                  </a:cubicBezTo>
                  <a:cubicBezTo>
                    <a:pt x="319137" y="445273"/>
                    <a:pt x="317363" y="445090"/>
                    <a:pt x="315650" y="444723"/>
                  </a:cubicBezTo>
                  <a:cubicBezTo>
                    <a:pt x="314916" y="444600"/>
                    <a:pt x="314243" y="444417"/>
                    <a:pt x="313570" y="444234"/>
                  </a:cubicBezTo>
                  <a:cubicBezTo>
                    <a:pt x="311919" y="443866"/>
                    <a:pt x="310267" y="443438"/>
                    <a:pt x="308615" y="442949"/>
                  </a:cubicBezTo>
                  <a:cubicBezTo>
                    <a:pt x="307943" y="442765"/>
                    <a:pt x="307331" y="442521"/>
                    <a:pt x="306719" y="442337"/>
                  </a:cubicBezTo>
                  <a:cubicBezTo>
                    <a:pt x="305067" y="441787"/>
                    <a:pt x="303416" y="441236"/>
                    <a:pt x="301825" y="440563"/>
                  </a:cubicBezTo>
                  <a:cubicBezTo>
                    <a:pt x="301274" y="440319"/>
                    <a:pt x="300724" y="440074"/>
                    <a:pt x="300174" y="439829"/>
                  </a:cubicBezTo>
                  <a:cubicBezTo>
                    <a:pt x="298522" y="439095"/>
                    <a:pt x="296932" y="438361"/>
                    <a:pt x="295341" y="437504"/>
                  </a:cubicBezTo>
                  <a:cubicBezTo>
                    <a:pt x="294851" y="437260"/>
                    <a:pt x="294423" y="436954"/>
                    <a:pt x="293934" y="436709"/>
                  </a:cubicBezTo>
                  <a:cubicBezTo>
                    <a:pt x="292282" y="435791"/>
                    <a:pt x="290692" y="434874"/>
                    <a:pt x="289162" y="433834"/>
                  </a:cubicBezTo>
                  <a:cubicBezTo>
                    <a:pt x="288734" y="433589"/>
                    <a:pt x="288367" y="433345"/>
                    <a:pt x="287939" y="433039"/>
                  </a:cubicBezTo>
                  <a:cubicBezTo>
                    <a:pt x="286410" y="431999"/>
                    <a:pt x="284880" y="430837"/>
                    <a:pt x="283412" y="429674"/>
                  </a:cubicBezTo>
                  <a:cubicBezTo>
                    <a:pt x="283045" y="429430"/>
                    <a:pt x="282678" y="429124"/>
                    <a:pt x="282311" y="428818"/>
                  </a:cubicBezTo>
                  <a:cubicBezTo>
                    <a:pt x="280904" y="427595"/>
                    <a:pt x="279497" y="426310"/>
                    <a:pt x="278151" y="425025"/>
                  </a:cubicBezTo>
                  <a:cubicBezTo>
                    <a:pt x="277784" y="424658"/>
                    <a:pt x="277478" y="424353"/>
                    <a:pt x="277112" y="423985"/>
                  </a:cubicBezTo>
                  <a:cubicBezTo>
                    <a:pt x="275827" y="422701"/>
                    <a:pt x="274603" y="421355"/>
                    <a:pt x="273441" y="419948"/>
                  </a:cubicBezTo>
                  <a:cubicBezTo>
                    <a:pt x="273074" y="419520"/>
                    <a:pt x="272707" y="419092"/>
                    <a:pt x="272340" y="418663"/>
                  </a:cubicBezTo>
                  <a:cubicBezTo>
                    <a:pt x="271300" y="417379"/>
                    <a:pt x="270321" y="416033"/>
                    <a:pt x="269343" y="414687"/>
                  </a:cubicBezTo>
                  <a:cubicBezTo>
                    <a:pt x="268914" y="414076"/>
                    <a:pt x="268486" y="413525"/>
                    <a:pt x="268058" y="412913"/>
                  </a:cubicBezTo>
                  <a:cubicBezTo>
                    <a:pt x="267385" y="411812"/>
                    <a:pt x="266712" y="410649"/>
                    <a:pt x="266039" y="409549"/>
                  </a:cubicBezTo>
                  <a:cubicBezTo>
                    <a:pt x="265489" y="408631"/>
                    <a:pt x="264877" y="407714"/>
                    <a:pt x="264388" y="406735"/>
                  </a:cubicBezTo>
                  <a:cubicBezTo>
                    <a:pt x="264265" y="406551"/>
                    <a:pt x="264204" y="406307"/>
                    <a:pt x="264081" y="406123"/>
                  </a:cubicBezTo>
                  <a:cubicBezTo>
                    <a:pt x="260044" y="398354"/>
                    <a:pt x="257292" y="389851"/>
                    <a:pt x="256190" y="380798"/>
                  </a:cubicBezTo>
                  <a:close/>
                  <a:moveTo>
                    <a:pt x="392666" y="332594"/>
                  </a:moveTo>
                  <a:cubicBezTo>
                    <a:pt x="372663" y="339567"/>
                    <a:pt x="351253" y="343421"/>
                    <a:pt x="328924" y="343360"/>
                  </a:cubicBezTo>
                  <a:cubicBezTo>
                    <a:pt x="324214" y="343360"/>
                    <a:pt x="319504" y="343116"/>
                    <a:pt x="314855" y="342809"/>
                  </a:cubicBezTo>
                  <a:cubicBezTo>
                    <a:pt x="314671" y="342809"/>
                    <a:pt x="314427" y="342748"/>
                    <a:pt x="314182" y="342748"/>
                  </a:cubicBezTo>
                  <a:cubicBezTo>
                    <a:pt x="298155" y="341525"/>
                    <a:pt x="282617" y="338405"/>
                    <a:pt x="267874" y="333511"/>
                  </a:cubicBezTo>
                  <a:lnTo>
                    <a:pt x="267874" y="371071"/>
                  </a:lnTo>
                  <a:lnTo>
                    <a:pt x="267996" y="374436"/>
                  </a:lnTo>
                  <a:cubicBezTo>
                    <a:pt x="268241" y="378657"/>
                    <a:pt x="268792" y="382694"/>
                    <a:pt x="269771" y="386609"/>
                  </a:cubicBezTo>
                  <a:cubicBezTo>
                    <a:pt x="270260" y="388444"/>
                    <a:pt x="270811" y="390279"/>
                    <a:pt x="271422" y="392115"/>
                  </a:cubicBezTo>
                  <a:cubicBezTo>
                    <a:pt x="271484" y="392298"/>
                    <a:pt x="271606" y="392543"/>
                    <a:pt x="271667" y="392726"/>
                  </a:cubicBezTo>
                  <a:cubicBezTo>
                    <a:pt x="272279" y="394317"/>
                    <a:pt x="272890" y="395846"/>
                    <a:pt x="273563" y="397375"/>
                  </a:cubicBezTo>
                  <a:cubicBezTo>
                    <a:pt x="273808" y="397804"/>
                    <a:pt x="273992" y="398293"/>
                    <a:pt x="274236" y="398721"/>
                  </a:cubicBezTo>
                  <a:cubicBezTo>
                    <a:pt x="274848" y="399945"/>
                    <a:pt x="275460" y="401168"/>
                    <a:pt x="276133" y="402392"/>
                  </a:cubicBezTo>
                  <a:cubicBezTo>
                    <a:pt x="276561" y="403126"/>
                    <a:pt x="276989" y="403799"/>
                    <a:pt x="277417" y="404471"/>
                  </a:cubicBezTo>
                  <a:cubicBezTo>
                    <a:pt x="278029" y="405389"/>
                    <a:pt x="278580" y="406307"/>
                    <a:pt x="279191" y="407163"/>
                  </a:cubicBezTo>
                  <a:cubicBezTo>
                    <a:pt x="279803" y="408080"/>
                    <a:pt x="280476" y="408937"/>
                    <a:pt x="281149" y="409793"/>
                  </a:cubicBezTo>
                  <a:cubicBezTo>
                    <a:pt x="281638" y="410405"/>
                    <a:pt x="282128" y="411078"/>
                    <a:pt x="282617" y="411690"/>
                  </a:cubicBezTo>
                  <a:cubicBezTo>
                    <a:pt x="283535" y="412730"/>
                    <a:pt x="284452" y="413708"/>
                    <a:pt x="285370" y="414687"/>
                  </a:cubicBezTo>
                  <a:cubicBezTo>
                    <a:pt x="285737" y="415115"/>
                    <a:pt x="286104" y="415482"/>
                    <a:pt x="286532" y="415911"/>
                  </a:cubicBezTo>
                  <a:cubicBezTo>
                    <a:pt x="287633" y="417012"/>
                    <a:pt x="288795" y="418052"/>
                    <a:pt x="289958" y="419031"/>
                  </a:cubicBezTo>
                  <a:cubicBezTo>
                    <a:pt x="290202" y="419336"/>
                    <a:pt x="290508" y="419581"/>
                    <a:pt x="290814" y="419826"/>
                  </a:cubicBezTo>
                  <a:cubicBezTo>
                    <a:pt x="292099" y="420926"/>
                    <a:pt x="293444" y="421906"/>
                    <a:pt x="294851" y="422884"/>
                  </a:cubicBezTo>
                  <a:cubicBezTo>
                    <a:pt x="295096" y="423068"/>
                    <a:pt x="295280" y="423190"/>
                    <a:pt x="295524" y="423374"/>
                  </a:cubicBezTo>
                  <a:cubicBezTo>
                    <a:pt x="296993" y="424353"/>
                    <a:pt x="298522" y="425270"/>
                    <a:pt x="300051" y="426127"/>
                  </a:cubicBezTo>
                  <a:cubicBezTo>
                    <a:pt x="300235" y="426249"/>
                    <a:pt x="300479" y="426371"/>
                    <a:pt x="300663" y="426493"/>
                  </a:cubicBezTo>
                  <a:cubicBezTo>
                    <a:pt x="302253" y="427289"/>
                    <a:pt x="303844" y="428023"/>
                    <a:pt x="305434" y="428757"/>
                  </a:cubicBezTo>
                  <a:cubicBezTo>
                    <a:pt x="305618" y="428818"/>
                    <a:pt x="305862" y="428940"/>
                    <a:pt x="306107" y="429063"/>
                  </a:cubicBezTo>
                  <a:cubicBezTo>
                    <a:pt x="307698" y="429736"/>
                    <a:pt x="309288" y="430286"/>
                    <a:pt x="310940" y="430837"/>
                  </a:cubicBezTo>
                  <a:cubicBezTo>
                    <a:pt x="311246" y="430898"/>
                    <a:pt x="311551" y="431020"/>
                    <a:pt x="311858" y="431142"/>
                  </a:cubicBezTo>
                  <a:cubicBezTo>
                    <a:pt x="313387" y="431632"/>
                    <a:pt x="315039" y="431999"/>
                    <a:pt x="316629" y="432366"/>
                  </a:cubicBezTo>
                  <a:cubicBezTo>
                    <a:pt x="316996" y="432488"/>
                    <a:pt x="317363" y="432610"/>
                    <a:pt x="317791" y="432672"/>
                  </a:cubicBezTo>
                  <a:cubicBezTo>
                    <a:pt x="319381" y="432978"/>
                    <a:pt x="320972" y="433223"/>
                    <a:pt x="322624" y="433406"/>
                  </a:cubicBezTo>
                  <a:cubicBezTo>
                    <a:pt x="323113" y="433467"/>
                    <a:pt x="323541" y="433528"/>
                    <a:pt x="323970" y="433589"/>
                  </a:cubicBezTo>
                  <a:cubicBezTo>
                    <a:pt x="326050" y="433773"/>
                    <a:pt x="328129" y="433896"/>
                    <a:pt x="330270" y="433896"/>
                  </a:cubicBezTo>
                  <a:cubicBezTo>
                    <a:pt x="332412" y="433896"/>
                    <a:pt x="334491" y="433773"/>
                    <a:pt x="336571" y="433589"/>
                  </a:cubicBezTo>
                  <a:cubicBezTo>
                    <a:pt x="337061" y="433528"/>
                    <a:pt x="337488" y="433467"/>
                    <a:pt x="337917" y="433406"/>
                  </a:cubicBezTo>
                  <a:cubicBezTo>
                    <a:pt x="339569" y="433223"/>
                    <a:pt x="341159" y="432978"/>
                    <a:pt x="342750" y="432672"/>
                  </a:cubicBezTo>
                  <a:cubicBezTo>
                    <a:pt x="343116" y="432549"/>
                    <a:pt x="343484" y="432427"/>
                    <a:pt x="343912" y="432366"/>
                  </a:cubicBezTo>
                  <a:cubicBezTo>
                    <a:pt x="345502" y="431999"/>
                    <a:pt x="347093" y="431632"/>
                    <a:pt x="348683" y="431142"/>
                  </a:cubicBezTo>
                  <a:cubicBezTo>
                    <a:pt x="348989" y="431081"/>
                    <a:pt x="349295" y="430959"/>
                    <a:pt x="349601" y="430837"/>
                  </a:cubicBezTo>
                  <a:cubicBezTo>
                    <a:pt x="351253" y="430286"/>
                    <a:pt x="352843" y="429736"/>
                    <a:pt x="354434" y="429063"/>
                  </a:cubicBezTo>
                  <a:cubicBezTo>
                    <a:pt x="354617" y="429001"/>
                    <a:pt x="354861" y="428879"/>
                    <a:pt x="355106" y="428757"/>
                  </a:cubicBezTo>
                  <a:cubicBezTo>
                    <a:pt x="356758" y="428084"/>
                    <a:pt x="358349" y="427350"/>
                    <a:pt x="359878" y="426493"/>
                  </a:cubicBezTo>
                  <a:cubicBezTo>
                    <a:pt x="360062" y="426371"/>
                    <a:pt x="360306" y="426249"/>
                    <a:pt x="360489" y="426127"/>
                  </a:cubicBezTo>
                  <a:cubicBezTo>
                    <a:pt x="362080" y="425270"/>
                    <a:pt x="363548" y="424353"/>
                    <a:pt x="365016" y="423374"/>
                  </a:cubicBezTo>
                  <a:cubicBezTo>
                    <a:pt x="365261" y="423251"/>
                    <a:pt x="365445" y="423068"/>
                    <a:pt x="365689" y="422884"/>
                  </a:cubicBezTo>
                  <a:cubicBezTo>
                    <a:pt x="367035" y="421906"/>
                    <a:pt x="368442" y="420865"/>
                    <a:pt x="369726" y="419826"/>
                  </a:cubicBezTo>
                  <a:cubicBezTo>
                    <a:pt x="369971" y="419581"/>
                    <a:pt x="370277" y="419275"/>
                    <a:pt x="370583" y="419031"/>
                  </a:cubicBezTo>
                  <a:cubicBezTo>
                    <a:pt x="371745" y="418052"/>
                    <a:pt x="372907" y="417012"/>
                    <a:pt x="374009" y="415911"/>
                  </a:cubicBezTo>
                  <a:cubicBezTo>
                    <a:pt x="374376" y="415544"/>
                    <a:pt x="374804" y="415115"/>
                    <a:pt x="375171" y="414687"/>
                  </a:cubicBezTo>
                  <a:cubicBezTo>
                    <a:pt x="376149" y="413708"/>
                    <a:pt x="377067" y="412730"/>
                    <a:pt x="377924" y="411690"/>
                  </a:cubicBezTo>
                  <a:cubicBezTo>
                    <a:pt x="378413" y="411078"/>
                    <a:pt x="378903" y="410405"/>
                    <a:pt x="379392" y="409793"/>
                  </a:cubicBezTo>
                  <a:cubicBezTo>
                    <a:pt x="380064" y="408937"/>
                    <a:pt x="380738" y="408080"/>
                    <a:pt x="381350" y="407163"/>
                  </a:cubicBezTo>
                  <a:cubicBezTo>
                    <a:pt x="381961" y="406307"/>
                    <a:pt x="382573" y="405389"/>
                    <a:pt x="383123" y="404471"/>
                  </a:cubicBezTo>
                  <a:cubicBezTo>
                    <a:pt x="383552" y="403799"/>
                    <a:pt x="383980" y="403065"/>
                    <a:pt x="384408" y="402392"/>
                  </a:cubicBezTo>
                  <a:cubicBezTo>
                    <a:pt x="385081" y="401168"/>
                    <a:pt x="385692" y="399945"/>
                    <a:pt x="386304" y="398721"/>
                  </a:cubicBezTo>
                  <a:cubicBezTo>
                    <a:pt x="386549" y="398293"/>
                    <a:pt x="386794" y="397865"/>
                    <a:pt x="386977" y="397375"/>
                  </a:cubicBezTo>
                  <a:cubicBezTo>
                    <a:pt x="387650" y="395846"/>
                    <a:pt x="388323" y="394317"/>
                    <a:pt x="388873" y="392726"/>
                  </a:cubicBezTo>
                  <a:cubicBezTo>
                    <a:pt x="388935" y="392543"/>
                    <a:pt x="389057" y="392298"/>
                    <a:pt x="389118" y="392115"/>
                  </a:cubicBezTo>
                  <a:cubicBezTo>
                    <a:pt x="389730" y="390340"/>
                    <a:pt x="390280" y="388505"/>
                    <a:pt x="390770" y="386609"/>
                  </a:cubicBezTo>
                  <a:cubicBezTo>
                    <a:pt x="391749" y="382694"/>
                    <a:pt x="392361" y="378596"/>
                    <a:pt x="392544" y="374436"/>
                  </a:cubicBezTo>
                  <a:lnTo>
                    <a:pt x="392666" y="371071"/>
                  </a:lnTo>
                  <a:close/>
                  <a:moveTo>
                    <a:pt x="523575" y="77076"/>
                  </a:moveTo>
                  <a:lnTo>
                    <a:pt x="523575" y="83255"/>
                  </a:lnTo>
                  <a:lnTo>
                    <a:pt x="523575" y="148709"/>
                  </a:lnTo>
                  <a:lnTo>
                    <a:pt x="523575" y="149872"/>
                  </a:lnTo>
                  <a:cubicBezTo>
                    <a:pt x="541070" y="146935"/>
                    <a:pt x="554406" y="131765"/>
                    <a:pt x="554406" y="113474"/>
                  </a:cubicBezTo>
                  <a:cubicBezTo>
                    <a:pt x="554406" y="95183"/>
                    <a:pt x="541010" y="80013"/>
                    <a:pt x="523575" y="77076"/>
                  </a:cubicBezTo>
                  <a:close/>
                  <a:moveTo>
                    <a:pt x="134213" y="77076"/>
                  </a:moveTo>
                  <a:cubicBezTo>
                    <a:pt x="116717" y="80013"/>
                    <a:pt x="103382" y="95183"/>
                    <a:pt x="103382" y="113474"/>
                  </a:cubicBezTo>
                  <a:cubicBezTo>
                    <a:pt x="103382" y="131765"/>
                    <a:pt x="116778" y="146935"/>
                    <a:pt x="134213" y="149872"/>
                  </a:cubicBezTo>
                  <a:lnTo>
                    <a:pt x="134213" y="148709"/>
                  </a:lnTo>
                  <a:lnTo>
                    <a:pt x="134213" y="83255"/>
                  </a:lnTo>
                  <a:close/>
                  <a:moveTo>
                    <a:pt x="153867" y="0"/>
                  </a:moveTo>
                  <a:lnTo>
                    <a:pt x="169125" y="0"/>
                  </a:lnTo>
                  <a:lnTo>
                    <a:pt x="160807" y="12326"/>
                  </a:lnTo>
                  <a:cubicBezTo>
                    <a:pt x="151563" y="34141"/>
                    <a:pt x="146447" y="58113"/>
                    <a:pt x="146447" y="83255"/>
                  </a:cubicBezTo>
                  <a:lnTo>
                    <a:pt x="146447" y="148709"/>
                  </a:lnTo>
                  <a:cubicBezTo>
                    <a:pt x="146447" y="224074"/>
                    <a:pt x="192387" y="288917"/>
                    <a:pt x="257781" y="316628"/>
                  </a:cubicBezTo>
                  <a:lnTo>
                    <a:pt x="263898" y="319013"/>
                  </a:lnTo>
                  <a:cubicBezTo>
                    <a:pt x="306474" y="335408"/>
                    <a:pt x="354127" y="335041"/>
                    <a:pt x="396520" y="317974"/>
                  </a:cubicBezTo>
                  <a:lnTo>
                    <a:pt x="401842" y="315832"/>
                  </a:lnTo>
                  <a:cubicBezTo>
                    <a:pt x="466195" y="287632"/>
                    <a:pt x="511280" y="223340"/>
                    <a:pt x="511280" y="148709"/>
                  </a:cubicBezTo>
                  <a:lnTo>
                    <a:pt x="511280" y="83255"/>
                  </a:lnTo>
                  <a:cubicBezTo>
                    <a:pt x="511280" y="58113"/>
                    <a:pt x="506164" y="34141"/>
                    <a:pt x="496920" y="12326"/>
                  </a:cubicBezTo>
                  <a:lnTo>
                    <a:pt x="488602" y="0"/>
                  </a:lnTo>
                  <a:lnTo>
                    <a:pt x="503921" y="0"/>
                  </a:lnTo>
                  <a:lnTo>
                    <a:pt x="522658" y="64597"/>
                  </a:lnTo>
                  <a:cubicBezTo>
                    <a:pt x="547310" y="67228"/>
                    <a:pt x="566580" y="88149"/>
                    <a:pt x="566580" y="113474"/>
                  </a:cubicBezTo>
                  <a:cubicBezTo>
                    <a:pt x="566580" y="138677"/>
                    <a:pt x="547494" y="159476"/>
                    <a:pt x="523025" y="162290"/>
                  </a:cubicBezTo>
                  <a:cubicBezTo>
                    <a:pt x="517825" y="236859"/>
                    <a:pt x="470600" y="299928"/>
                    <a:pt x="404901" y="327945"/>
                  </a:cubicBezTo>
                  <a:lnTo>
                    <a:pt x="404901" y="368563"/>
                  </a:lnTo>
                  <a:lnTo>
                    <a:pt x="444541" y="368563"/>
                  </a:lnTo>
                  <a:cubicBezTo>
                    <a:pt x="556731" y="368563"/>
                    <a:pt x="648000" y="459833"/>
                    <a:pt x="648000" y="572023"/>
                  </a:cubicBezTo>
                  <a:lnTo>
                    <a:pt x="648000" y="616556"/>
                  </a:lnTo>
                  <a:lnTo>
                    <a:pt x="0" y="616556"/>
                  </a:lnTo>
                  <a:lnTo>
                    <a:pt x="0" y="572023"/>
                  </a:lnTo>
                  <a:cubicBezTo>
                    <a:pt x="0" y="459833"/>
                    <a:pt x="91269" y="368563"/>
                    <a:pt x="203459" y="368563"/>
                  </a:cubicBezTo>
                  <a:lnTo>
                    <a:pt x="255579" y="368563"/>
                  </a:lnTo>
                  <a:lnTo>
                    <a:pt x="255579" y="328985"/>
                  </a:lnTo>
                  <a:cubicBezTo>
                    <a:pt x="188472" y="301640"/>
                    <a:pt x="139963" y="237837"/>
                    <a:pt x="134763" y="162290"/>
                  </a:cubicBezTo>
                  <a:cubicBezTo>
                    <a:pt x="110294" y="159476"/>
                    <a:pt x="91208" y="138677"/>
                    <a:pt x="91208" y="113474"/>
                  </a:cubicBezTo>
                  <a:cubicBezTo>
                    <a:pt x="91208" y="88149"/>
                    <a:pt x="110478" y="67228"/>
                    <a:pt x="135130" y="64597"/>
                  </a:cubicBezTo>
                  <a:close/>
                </a:path>
              </a:pathLst>
            </a:custGeom>
            <a:solidFill>
              <a:schemeClr val="bg1"/>
            </a:solidFill>
            <a:ln w="3175" cap="rnd">
              <a:noFill/>
              <a:prstDash val="solid"/>
              <a:round/>
            </a:ln>
          </p:spPr>
          <p:txBody>
            <a:bodyPr wrap="square" rtlCol="0" anchor="ctr">
              <a:noAutofit/>
            </a:bodyPr>
            <a:lstStyle/>
            <a:p>
              <a:endParaRPr lang="de-DE" dirty="0"/>
            </a:p>
          </p:txBody>
        </p:sp>
        <p:grpSp>
          <p:nvGrpSpPr>
            <p:cNvPr id="140" name="Grafik 4">
              <a:extLst>
                <a:ext uri="{FF2B5EF4-FFF2-40B4-BE49-F238E27FC236}">
                  <a16:creationId xmlns:a16="http://schemas.microsoft.com/office/drawing/2014/main" id="{5BA6C58D-C983-47A7-89F7-C5F663364777}"/>
                </a:ext>
              </a:extLst>
            </p:cNvPr>
            <p:cNvGrpSpPr/>
            <p:nvPr/>
          </p:nvGrpSpPr>
          <p:grpSpPr bwMode="gray">
            <a:xfrm>
              <a:off x="8132056" y="1356077"/>
              <a:ext cx="367468" cy="107051"/>
              <a:chOff x="8941564" y="2740334"/>
              <a:chExt cx="572174" cy="166687"/>
            </a:xfrm>
            <a:solidFill>
              <a:srgbClr val="E6ECEE"/>
            </a:solidFill>
          </p:grpSpPr>
          <p:sp>
            <p:nvSpPr>
              <p:cNvPr id="153" name="Freihandform: Form 152">
                <a:extLst>
                  <a:ext uri="{FF2B5EF4-FFF2-40B4-BE49-F238E27FC236}">
                    <a16:creationId xmlns:a16="http://schemas.microsoft.com/office/drawing/2014/main" id="{A62E539B-4887-480A-B8C3-A6EC15B61E66}"/>
                  </a:ext>
                </a:extLst>
              </p:cNvPr>
              <p:cNvSpPr/>
              <p:nvPr/>
            </p:nvSpPr>
            <p:spPr bwMode="gray">
              <a:xfrm>
                <a:off x="9045767" y="2740334"/>
                <a:ext cx="166687" cy="166687"/>
              </a:xfrm>
              <a:custGeom>
                <a:avLst/>
                <a:gdLst>
                  <a:gd name="connsiteX0" fmla="*/ 83344 w 166687"/>
                  <a:gd name="connsiteY0" fmla="*/ 166688 h 166687"/>
                  <a:gd name="connsiteX1" fmla="*/ 0 w 166687"/>
                  <a:gd name="connsiteY1" fmla="*/ 83344 h 166687"/>
                  <a:gd name="connsiteX2" fmla="*/ 83344 w 166687"/>
                  <a:gd name="connsiteY2" fmla="*/ 0 h 166687"/>
                  <a:gd name="connsiteX3" fmla="*/ 166688 w 166687"/>
                  <a:gd name="connsiteY3" fmla="*/ 83344 h 166687"/>
                  <a:gd name="connsiteX4" fmla="*/ 83344 w 166687"/>
                  <a:gd name="connsiteY4" fmla="*/ 166688 h 166687"/>
                  <a:gd name="connsiteX5" fmla="*/ 83344 w 166687"/>
                  <a:gd name="connsiteY5" fmla="*/ 19145 h 166687"/>
                  <a:gd name="connsiteX6" fmla="*/ 19050 w 166687"/>
                  <a:gd name="connsiteY6" fmla="*/ 83439 h 166687"/>
                  <a:gd name="connsiteX7" fmla="*/ 83344 w 166687"/>
                  <a:gd name="connsiteY7" fmla="*/ 147733 h 166687"/>
                  <a:gd name="connsiteX8" fmla="*/ 147638 w 166687"/>
                  <a:gd name="connsiteY8" fmla="*/ 83439 h 166687"/>
                  <a:gd name="connsiteX9" fmla="*/ 83344 w 166687"/>
                  <a:gd name="connsiteY9" fmla="*/ 19145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6687" h="166687">
                    <a:moveTo>
                      <a:pt x="83344" y="166688"/>
                    </a:moveTo>
                    <a:cubicBezTo>
                      <a:pt x="37433" y="166688"/>
                      <a:pt x="0" y="129350"/>
                      <a:pt x="0" y="83344"/>
                    </a:cubicBezTo>
                    <a:cubicBezTo>
                      <a:pt x="0" y="37433"/>
                      <a:pt x="37338" y="0"/>
                      <a:pt x="83344" y="0"/>
                    </a:cubicBezTo>
                    <a:cubicBezTo>
                      <a:pt x="129350" y="0"/>
                      <a:pt x="166688" y="37338"/>
                      <a:pt x="166688" y="83344"/>
                    </a:cubicBezTo>
                    <a:cubicBezTo>
                      <a:pt x="166592" y="129254"/>
                      <a:pt x="129254" y="166688"/>
                      <a:pt x="83344" y="166688"/>
                    </a:cubicBezTo>
                    <a:close/>
                    <a:moveTo>
                      <a:pt x="83344" y="19145"/>
                    </a:moveTo>
                    <a:cubicBezTo>
                      <a:pt x="47911" y="19145"/>
                      <a:pt x="19050" y="48006"/>
                      <a:pt x="19050" y="83439"/>
                    </a:cubicBezTo>
                    <a:cubicBezTo>
                      <a:pt x="19050" y="118872"/>
                      <a:pt x="47911" y="147733"/>
                      <a:pt x="83344" y="147733"/>
                    </a:cubicBezTo>
                    <a:cubicBezTo>
                      <a:pt x="118777" y="147733"/>
                      <a:pt x="147638" y="118872"/>
                      <a:pt x="147638" y="83439"/>
                    </a:cubicBezTo>
                    <a:cubicBezTo>
                      <a:pt x="147638" y="48006"/>
                      <a:pt x="118777" y="19145"/>
                      <a:pt x="83344" y="19145"/>
                    </a:cubicBezTo>
                    <a:close/>
                  </a:path>
                </a:pathLst>
              </a:custGeom>
              <a:solidFill>
                <a:srgbClr val="009CB4"/>
              </a:solidFill>
              <a:ln w="31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54" name="Freihandform: Form 153">
                <a:extLst>
                  <a:ext uri="{FF2B5EF4-FFF2-40B4-BE49-F238E27FC236}">
                    <a16:creationId xmlns:a16="http://schemas.microsoft.com/office/drawing/2014/main" id="{F14531CF-729D-495A-BDE6-74253A1268A9}"/>
                  </a:ext>
                </a:extLst>
              </p:cNvPr>
              <p:cNvSpPr/>
              <p:nvPr/>
            </p:nvSpPr>
            <p:spPr bwMode="gray">
              <a:xfrm>
                <a:off x="9242458" y="2740334"/>
                <a:ext cx="166687" cy="166687"/>
              </a:xfrm>
              <a:custGeom>
                <a:avLst/>
                <a:gdLst>
                  <a:gd name="connsiteX0" fmla="*/ 83344 w 166687"/>
                  <a:gd name="connsiteY0" fmla="*/ 166688 h 166687"/>
                  <a:gd name="connsiteX1" fmla="*/ 0 w 166687"/>
                  <a:gd name="connsiteY1" fmla="*/ 83344 h 166687"/>
                  <a:gd name="connsiteX2" fmla="*/ 83344 w 166687"/>
                  <a:gd name="connsiteY2" fmla="*/ 0 h 166687"/>
                  <a:gd name="connsiteX3" fmla="*/ 166687 w 166687"/>
                  <a:gd name="connsiteY3" fmla="*/ 83344 h 166687"/>
                  <a:gd name="connsiteX4" fmla="*/ 83344 w 166687"/>
                  <a:gd name="connsiteY4" fmla="*/ 166688 h 166687"/>
                  <a:gd name="connsiteX5" fmla="*/ 83344 w 166687"/>
                  <a:gd name="connsiteY5" fmla="*/ 19145 h 166687"/>
                  <a:gd name="connsiteX6" fmla="*/ 19050 w 166687"/>
                  <a:gd name="connsiteY6" fmla="*/ 83439 h 166687"/>
                  <a:gd name="connsiteX7" fmla="*/ 83344 w 166687"/>
                  <a:gd name="connsiteY7" fmla="*/ 147733 h 166687"/>
                  <a:gd name="connsiteX8" fmla="*/ 147637 w 166687"/>
                  <a:gd name="connsiteY8" fmla="*/ 83439 h 166687"/>
                  <a:gd name="connsiteX9" fmla="*/ 83344 w 166687"/>
                  <a:gd name="connsiteY9" fmla="*/ 19145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6687" h="166687">
                    <a:moveTo>
                      <a:pt x="83344" y="166688"/>
                    </a:moveTo>
                    <a:cubicBezTo>
                      <a:pt x="37433" y="166688"/>
                      <a:pt x="0" y="129350"/>
                      <a:pt x="0" y="83344"/>
                    </a:cubicBezTo>
                    <a:cubicBezTo>
                      <a:pt x="0" y="37433"/>
                      <a:pt x="37338" y="0"/>
                      <a:pt x="83344" y="0"/>
                    </a:cubicBezTo>
                    <a:cubicBezTo>
                      <a:pt x="129349" y="0"/>
                      <a:pt x="166687" y="37338"/>
                      <a:pt x="166687" y="83344"/>
                    </a:cubicBezTo>
                    <a:cubicBezTo>
                      <a:pt x="166687" y="129254"/>
                      <a:pt x="129349" y="166688"/>
                      <a:pt x="83344" y="166688"/>
                    </a:cubicBezTo>
                    <a:close/>
                    <a:moveTo>
                      <a:pt x="83344" y="19145"/>
                    </a:moveTo>
                    <a:cubicBezTo>
                      <a:pt x="47911" y="19145"/>
                      <a:pt x="19050" y="48006"/>
                      <a:pt x="19050" y="83439"/>
                    </a:cubicBezTo>
                    <a:cubicBezTo>
                      <a:pt x="19050" y="118872"/>
                      <a:pt x="47911" y="147733"/>
                      <a:pt x="83344" y="147733"/>
                    </a:cubicBezTo>
                    <a:cubicBezTo>
                      <a:pt x="118777" y="147733"/>
                      <a:pt x="147637" y="118872"/>
                      <a:pt x="147637" y="83439"/>
                    </a:cubicBezTo>
                    <a:cubicBezTo>
                      <a:pt x="147637" y="48006"/>
                      <a:pt x="118777" y="19145"/>
                      <a:pt x="83344" y="19145"/>
                    </a:cubicBezTo>
                    <a:close/>
                  </a:path>
                </a:pathLst>
              </a:custGeom>
              <a:solidFill>
                <a:srgbClr val="009CB4"/>
              </a:solidFill>
              <a:ln w="31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55" name="Freihandform: Form 154">
                <a:extLst>
                  <a:ext uri="{FF2B5EF4-FFF2-40B4-BE49-F238E27FC236}">
                    <a16:creationId xmlns:a16="http://schemas.microsoft.com/office/drawing/2014/main" id="{7755EB16-F71E-4A99-8782-D2FB077277C3}"/>
                  </a:ext>
                </a:extLst>
              </p:cNvPr>
              <p:cNvSpPr/>
              <p:nvPr/>
            </p:nvSpPr>
            <p:spPr bwMode="gray">
              <a:xfrm>
                <a:off x="9202834" y="2814153"/>
                <a:ext cx="49149" cy="19050"/>
              </a:xfrm>
              <a:custGeom>
                <a:avLst/>
                <a:gdLst>
                  <a:gd name="connsiteX0" fmla="*/ 0 w 49149"/>
                  <a:gd name="connsiteY0" fmla="*/ 0 h 19050"/>
                  <a:gd name="connsiteX1" fmla="*/ 49149 w 49149"/>
                  <a:gd name="connsiteY1" fmla="*/ 0 h 19050"/>
                  <a:gd name="connsiteX2" fmla="*/ 49149 w 49149"/>
                  <a:gd name="connsiteY2" fmla="*/ 19050 h 19050"/>
                  <a:gd name="connsiteX3" fmla="*/ 0 w 49149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149" h="19050">
                    <a:moveTo>
                      <a:pt x="0" y="0"/>
                    </a:moveTo>
                    <a:lnTo>
                      <a:pt x="49149" y="0"/>
                    </a:lnTo>
                    <a:lnTo>
                      <a:pt x="49149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009CB4"/>
              </a:solidFill>
              <a:ln w="31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56" name="Freihandform: Form 155">
                <a:extLst>
                  <a:ext uri="{FF2B5EF4-FFF2-40B4-BE49-F238E27FC236}">
                    <a16:creationId xmlns:a16="http://schemas.microsoft.com/office/drawing/2014/main" id="{C8C430F6-F1BE-4A93-BE1A-476067250110}"/>
                  </a:ext>
                </a:extLst>
              </p:cNvPr>
              <p:cNvSpPr/>
              <p:nvPr/>
            </p:nvSpPr>
            <p:spPr bwMode="gray">
              <a:xfrm>
                <a:off x="9396987" y="2765446"/>
                <a:ext cx="116751" cy="55340"/>
              </a:xfrm>
              <a:custGeom>
                <a:avLst/>
                <a:gdLst>
                  <a:gd name="connsiteX0" fmla="*/ 0 w 116751"/>
                  <a:gd name="connsiteY0" fmla="*/ 37287 h 55340"/>
                  <a:gd name="connsiteX1" fmla="*/ 110669 w 116751"/>
                  <a:gd name="connsiteY1" fmla="*/ 0 h 55340"/>
                  <a:gd name="connsiteX2" fmla="*/ 116752 w 116751"/>
                  <a:gd name="connsiteY2" fmla="*/ 18054 h 55340"/>
                  <a:gd name="connsiteX3" fmla="*/ 6083 w 116751"/>
                  <a:gd name="connsiteY3" fmla="*/ 55340 h 55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751" h="55340">
                    <a:moveTo>
                      <a:pt x="0" y="37287"/>
                    </a:moveTo>
                    <a:lnTo>
                      <a:pt x="110669" y="0"/>
                    </a:lnTo>
                    <a:lnTo>
                      <a:pt x="116752" y="18054"/>
                    </a:lnTo>
                    <a:lnTo>
                      <a:pt x="6083" y="55340"/>
                    </a:lnTo>
                    <a:close/>
                  </a:path>
                </a:pathLst>
              </a:custGeom>
              <a:solidFill>
                <a:srgbClr val="009CB4"/>
              </a:solidFill>
              <a:ln w="31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57" name="Freihandform: Form 156">
                <a:extLst>
                  <a:ext uri="{FF2B5EF4-FFF2-40B4-BE49-F238E27FC236}">
                    <a16:creationId xmlns:a16="http://schemas.microsoft.com/office/drawing/2014/main" id="{75F31E65-F4BC-4983-8D3E-A2A5A06642C4}"/>
                  </a:ext>
                </a:extLst>
              </p:cNvPr>
              <p:cNvSpPr/>
              <p:nvPr/>
            </p:nvSpPr>
            <p:spPr bwMode="gray">
              <a:xfrm>
                <a:off x="8941564" y="2765470"/>
                <a:ext cx="116751" cy="55340"/>
              </a:xfrm>
              <a:custGeom>
                <a:avLst/>
                <a:gdLst>
                  <a:gd name="connsiteX0" fmla="*/ 0 w 116751"/>
                  <a:gd name="connsiteY0" fmla="*/ 18054 h 55340"/>
                  <a:gd name="connsiteX1" fmla="*/ 6083 w 116751"/>
                  <a:gd name="connsiteY1" fmla="*/ 0 h 55340"/>
                  <a:gd name="connsiteX2" fmla="*/ 116752 w 116751"/>
                  <a:gd name="connsiteY2" fmla="*/ 37287 h 55340"/>
                  <a:gd name="connsiteX3" fmla="*/ 110669 w 116751"/>
                  <a:gd name="connsiteY3" fmla="*/ 55340 h 55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751" h="55340">
                    <a:moveTo>
                      <a:pt x="0" y="18054"/>
                    </a:moveTo>
                    <a:lnTo>
                      <a:pt x="6083" y="0"/>
                    </a:lnTo>
                    <a:lnTo>
                      <a:pt x="116752" y="37287"/>
                    </a:lnTo>
                    <a:lnTo>
                      <a:pt x="110669" y="55340"/>
                    </a:lnTo>
                    <a:close/>
                  </a:path>
                </a:pathLst>
              </a:custGeom>
              <a:solidFill>
                <a:srgbClr val="009CB4"/>
              </a:solidFill>
              <a:ln w="31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grpSp>
          <p:nvGrpSpPr>
            <p:cNvPr id="141" name="Gruppieren 140">
              <a:extLst>
                <a:ext uri="{FF2B5EF4-FFF2-40B4-BE49-F238E27FC236}">
                  <a16:creationId xmlns:a16="http://schemas.microsoft.com/office/drawing/2014/main" id="{78BBE51B-4DCC-43B7-9E06-4C855688CC22}"/>
                </a:ext>
              </a:extLst>
            </p:cNvPr>
            <p:cNvGrpSpPr/>
            <p:nvPr/>
          </p:nvGrpSpPr>
          <p:grpSpPr bwMode="gray">
            <a:xfrm>
              <a:off x="8146156" y="1708082"/>
              <a:ext cx="334002" cy="221199"/>
              <a:chOff x="8962528" y="3265571"/>
              <a:chExt cx="520065" cy="344423"/>
            </a:xfrm>
            <a:solidFill>
              <a:schemeClr val="bg1"/>
            </a:solidFill>
          </p:grpSpPr>
          <p:sp>
            <p:nvSpPr>
              <p:cNvPr id="151" name="Freihandform: Form 150">
                <a:extLst>
                  <a:ext uri="{FF2B5EF4-FFF2-40B4-BE49-F238E27FC236}">
                    <a16:creationId xmlns:a16="http://schemas.microsoft.com/office/drawing/2014/main" id="{00AF8344-0611-4BC1-975C-90C3B9EB0FAD}"/>
                  </a:ext>
                </a:extLst>
              </p:cNvPr>
              <p:cNvSpPr/>
              <p:nvPr/>
            </p:nvSpPr>
            <p:spPr bwMode="gray">
              <a:xfrm>
                <a:off x="8962528" y="3265571"/>
                <a:ext cx="260032" cy="344423"/>
              </a:xfrm>
              <a:custGeom>
                <a:avLst/>
                <a:gdLst>
                  <a:gd name="connsiteX0" fmla="*/ 85344 w 260032"/>
                  <a:gd name="connsiteY0" fmla="*/ 30004 h 344423"/>
                  <a:gd name="connsiteX1" fmla="*/ 110680 w 260032"/>
                  <a:gd name="connsiteY1" fmla="*/ 81820 h 344423"/>
                  <a:gd name="connsiteX2" fmla="*/ 41910 w 260032"/>
                  <a:gd name="connsiteY2" fmla="*/ 65723 h 344423"/>
                  <a:gd name="connsiteX3" fmla="*/ 85344 w 260032"/>
                  <a:gd name="connsiteY3" fmla="*/ 30004 h 344423"/>
                  <a:gd name="connsiteX4" fmla="*/ 200501 w 260032"/>
                  <a:gd name="connsiteY4" fmla="*/ 265843 h 344423"/>
                  <a:gd name="connsiteX5" fmla="*/ 88297 w 260032"/>
                  <a:gd name="connsiteY5" fmla="*/ 165925 h 344423"/>
                  <a:gd name="connsiteX6" fmla="*/ 125730 w 260032"/>
                  <a:gd name="connsiteY6" fmla="*/ 112776 h 344423"/>
                  <a:gd name="connsiteX7" fmla="*/ 91821 w 260032"/>
                  <a:gd name="connsiteY7" fmla="*/ 0 h 344423"/>
                  <a:gd name="connsiteX8" fmla="*/ 0 w 260032"/>
                  <a:gd name="connsiteY8" fmla="*/ 75629 h 344423"/>
                  <a:gd name="connsiteX9" fmla="*/ 110395 w 260032"/>
                  <a:gd name="connsiteY9" fmla="*/ 101441 h 344423"/>
                  <a:gd name="connsiteX10" fmla="*/ 62865 w 260032"/>
                  <a:gd name="connsiteY10" fmla="*/ 168878 h 344423"/>
                  <a:gd name="connsiteX11" fmla="*/ 260033 w 260032"/>
                  <a:gd name="connsiteY11" fmla="*/ 344424 h 344423"/>
                  <a:gd name="connsiteX12" fmla="*/ 91821 w 260032"/>
                  <a:gd name="connsiteY12" fmla="*/ 0 h 344423"/>
                  <a:gd name="connsiteX13" fmla="*/ 91821 w 260032"/>
                  <a:gd name="connsiteY13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0032" h="344423">
                    <a:moveTo>
                      <a:pt x="85344" y="30004"/>
                    </a:moveTo>
                    <a:lnTo>
                      <a:pt x="110680" y="81820"/>
                    </a:lnTo>
                    <a:lnTo>
                      <a:pt x="41910" y="65723"/>
                    </a:lnTo>
                    <a:lnTo>
                      <a:pt x="85344" y="30004"/>
                    </a:lnTo>
                    <a:moveTo>
                      <a:pt x="200501" y="265843"/>
                    </a:moveTo>
                    <a:lnTo>
                      <a:pt x="88297" y="165925"/>
                    </a:lnTo>
                    <a:lnTo>
                      <a:pt x="125730" y="112776"/>
                    </a:lnTo>
                    <a:moveTo>
                      <a:pt x="91821" y="0"/>
                    </a:moveTo>
                    <a:lnTo>
                      <a:pt x="0" y="75629"/>
                    </a:lnTo>
                    <a:lnTo>
                      <a:pt x="110395" y="101441"/>
                    </a:lnTo>
                    <a:lnTo>
                      <a:pt x="62865" y="168878"/>
                    </a:lnTo>
                    <a:lnTo>
                      <a:pt x="260033" y="344424"/>
                    </a:lnTo>
                    <a:lnTo>
                      <a:pt x="91821" y="0"/>
                    </a:lnTo>
                    <a:lnTo>
                      <a:pt x="91821" y="0"/>
                    </a:lnTo>
                    <a:close/>
                  </a:path>
                </a:pathLst>
              </a:custGeom>
              <a:grpFill/>
              <a:ln w="3175" cap="rnd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52" name="Freihandform: Form 151">
                <a:extLst>
                  <a:ext uri="{FF2B5EF4-FFF2-40B4-BE49-F238E27FC236}">
                    <a16:creationId xmlns:a16="http://schemas.microsoft.com/office/drawing/2014/main" id="{211B4931-B495-471C-8D3C-677A338F63DE}"/>
                  </a:ext>
                </a:extLst>
              </p:cNvPr>
              <p:cNvSpPr/>
              <p:nvPr/>
            </p:nvSpPr>
            <p:spPr bwMode="gray">
              <a:xfrm>
                <a:off x="9222561" y="3265571"/>
                <a:ext cx="260032" cy="344423"/>
              </a:xfrm>
              <a:custGeom>
                <a:avLst/>
                <a:gdLst>
                  <a:gd name="connsiteX0" fmla="*/ 174689 w 260032"/>
                  <a:gd name="connsiteY0" fmla="*/ 30004 h 344423"/>
                  <a:gd name="connsiteX1" fmla="*/ 218122 w 260032"/>
                  <a:gd name="connsiteY1" fmla="*/ 65818 h 344423"/>
                  <a:gd name="connsiteX2" fmla="*/ 149352 w 260032"/>
                  <a:gd name="connsiteY2" fmla="*/ 81915 h 344423"/>
                  <a:gd name="connsiteX3" fmla="*/ 174689 w 260032"/>
                  <a:gd name="connsiteY3" fmla="*/ 30004 h 344423"/>
                  <a:gd name="connsiteX4" fmla="*/ 134303 w 260032"/>
                  <a:gd name="connsiteY4" fmla="*/ 112776 h 344423"/>
                  <a:gd name="connsiteX5" fmla="*/ 171736 w 260032"/>
                  <a:gd name="connsiteY5" fmla="*/ 165925 h 344423"/>
                  <a:gd name="connsiteX6" fmla="*/ 59531 w 260032"/>
                  <a:gd name="connsiteY6" fmla="*/ 265843 h 344423"/>
                  <a:gd name="connsiteX7" fmla="*/ 134303 w 260032"/>
                  <a:gd name="connsiteY7" fmla="*/ 112776 h 344423"/>
                  <a:gd name="connsiteX8" fmla="*/ 168212 w 260032"/>
                  <a:gd name="connsiteY8" fmla="*/ 0 h 344423"/>
                  <a:gd name="connsiteX9" fmla="*/ 0 w 260032"/>
                  <a:gd name="connsiteY9" fmla="*/ 344424 h 344423"/>
                  <a:gd name="connsiteX10" fmla="*/ 197168 w 260032"/>
                  <a:gd name="connsiteY10" fmla="*/ 168878 h 344423"/>
                  <a:gd name="connsiteX11" fmla="*/ 149638 w 260032"/>
                  <a:gd name="connsiteY11" fmla="*/ 101441 h 344423"/>
                  <a:gd name="connsiteX12" fmla="*/ 260033 w 260032"/>
                  <a:gd name="connsiteY12" fmla="*/ 75629 h 344423"/>
                  <a:gd name="connsiteX13" fmla="*/ 168212 w 260032"/>
                  <a:gd name="connsiteY13" fmla="*/ 0 h 344423"/>
                  <a:gd name="connsiteX14" fmla="*/ 168212 w 260032"/>
                  <a:gd name="connsiteY14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0032" h="344423">
                    <a:moveTo>
                      <a:pt x="174689" y="30004"/>
                    </a:moveTo>
                    <a:lnTo>
                      <a:pt x="218122" y="65818"/>
                    </a:lnTo>
                    <a:lnTo>
                      <a:pt x="149352" y="81915"/>
                    </a:lnTo>
                    <a:lnTo>
                      <a:pt x="174689" y="30004"/>
                    </a:lnTo>
                    <a:moveTo>
                      <a:pt x="134303" y="112776"/>
                    </a:moveTo>
                    <a:lnTo>
                      <a:pt x="171736" y="165925"/>
                    </a:lnTo>
                    <a:lnTo>
                      <a:pt x="59531" y="265843"/>
                    </a:lnTo>
                    <a:lnTo>
                      <a:pt x="134303" y="112776"/>
                    </a:lnTo>
                    <a:moveTo>
                      <a:pt x="168212" y="0"/>
                    </a:moveTo>
                    <a:lnTo>
                      <a:pt x="0" y="344424"/>
                    </a:lnTo>
                    <a:lnTo>
                      <a:pt x="197168" y="168878"/>
                    </a:lnTo>
                    <a:lnTo>
                      <a:pt x="149638" y="101441"/>
                    </a:lnTo>
                    <a:lnTo>
                      <a:pt x="260033" y="75629"/>
                    </a:lnTo>
                    <a:lnTo>
                      <a:pt x="168212" y="0"/>
                    </a:lnTo>
                    <a:lnTo>
                      <a:pt x="168212" y="0"/>
                    </a:lnTo>
                    <a:close/>
                  </a:path>
                </a:pathLst>
              </a:custGeom>
              <a:grpFill/>
              <a:ln w="3175" cap="rnd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sp>
          <p:nvSpPr>
            <p:cNvPr id="142" name="Freihandform: Form 141">
              <a:extLst>
                <a:ext uri="{FF2B5EF4-FFF2-40B4-BE49-F238E27FC236}">
                  <a16:creationId xmlns:a16="http://schemas.microsoft.com/office/drawing/2014/main" id="{D33B8C5C-4036-4FB3-B37B-829DCBFAE54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145050" y="1099193"/>
              <a:ext cx="340978" cy="193073"/>
            </a:xfrm>
            <a:custGeom>
              <a:avLst/>
              <a:gdLst>
                <a:gd name="connsiteX0" fmla="*/ 93091 w 292487"/>
                <a:gd name="connsiteY0" fmla="*/ 0 h 251122"/>
                <a:gd name="connsiteX1" fmla="*/ 95947 w 292487"/>
                <a:gd name="connsiteY1" fmla="*/ 0 h 251122"/>
                <a:gd name="connsiteX2" fmla="*/ 144268 w 292487"/>
                <a:gd name="connsiteY2" fmla="*/ 134419 h 251122"/>
                <a:gd name="connsiteX3" fmla="*/ 192011 w 292487"/>
                <a:gd name="connsiteY3" fmla="*/ 1607 h 251122"/>
                <a:gd name="connsiteX4" fmla="*/ 239755 w 292487"/>
                <a:gd name="connsiteY4" fmla="*/ 134419 h 251122"/>
                <a:gd name="connsiteX5" fmla="*/ 288076 w 292487"/>
                <a:gd name="connsiteY5" fmla="*/ 0 h 251122"/>
                <a:gd name="connsiteX6" fmla="*/ 292487 w 292487"/>
                <a:gd name="connsiteY6" fmla="*/ 0 h 251122"/>
                <a:gd name="connsiteX7" fmla="*/ 292487 w 292487"/>
                <a:gd name="connsiteY7" fmla="*/ 251122 h 251122"/>
                <a:gd name="connsiteX8" fmla="*/ 0 w 292487"/>
                <a:gd name="connsiteY8" fmla="*/ 251122 h 251122"/>
                <a:gd name="connsiteX9" fmla="*/ 0 w 292487"/>
                <a:gd name="connsiteY9" fmla="*/ 9879 h 251122"/>
                <a:gd name="connsiteX10" fmla="*/ 44770 w 292487"/>
                <a:gd name="connsiteY10" fmla="*/ 134419 h 251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2487" h="251122">
                  <a:moveTo>
                    <a:pt x="93091" y="0"/>
                  </a:moveTo>
                  <a:lnTo>
                    <a:pt x="95947" y="0"/>
                  </a:lnTo>
                  <a:lnTo>
                    <a:pt x="144268" y="134419"/>
                  </a:lnTo>
                  <a:lnTo>
                    <a:pt x="192011" y="1607"/>
                  </a:lnTo>
                  <a:lnTo>
                    <a:pt x="239755" y="134419"/>
                  </a:lnTo>
                  <a:lnTo>
                    <a:pt x="288076" y="0"/>
                  </a:lnTo>
                  <a:lnTo>
                    <a:pt x="292487" y="0"/>
                  </a:lnTo>
                  <a:lnTo>
                    <a:pt x="292487" y="251122"/>
                  </a:lnTo>
                  <a:lnTo>
                    <a:pt x="0" y="251122"/>
                  </a:lnTo>
                  <a:lnTo>
                    <a:pt x="0" y="9879"/>
                  </a:lnTo>
                  <a:lnTo>
                    <a:pt x="44770" y="134419"/>
                  </a:lnTo>
                  <a:close/>
                </a:path>
              </a:pathLst>
            </a:custGeom>
            <a:solidFill>
              <a:srgbClr val="3A4C57"/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" tIns="36000" rIns="36000" bIns="36000" rtlCol="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143" name="Gruppieren 142">
              <a:extLst>
                <a:ext uri="{FF2B5EF4-FFF2-40B4-BE49-F238E27FC236}">
                  <a16:creationId xmlns:a16="http://schemas.microsoft.com/office/drawing/2014/main" id="{1A8D896F-F4D6-48F7-B9F2-472E85E485A6}"/>
                </a:ext>
              </a:extLst>
            </p:cNvPr>
            <p:cNvGrpSpPr/>
            <p:nvPr/>
          </p:nvGrpSpPr>
          <p:grpSpPr bwMode="gray">
            <a:xfrm>
              <a:off x="8677980" y="1707457"/>
              <a:ext cx="334895" cy="221790"/>
              <a:chOff x="8962528" y="3265571"/>
              <a:chExt cx="520065" cy="344423"/>
            </a:xfrm>
          </p:grpSpPr>
          <p:sp>
            <p:nvSpPr>
              <p:cNvPr id="149" name="Freihandform: Form 148">
                <a:extLst>
                  <a:ext uri="{FF2B5EF4-FFF2-40B4-BE49-F238E27FC236}">
                    <a16:creationId xmlns:a16="http://schemas.microsoft.com/office/drawing/2014/main" id="{89BC0189-DE8D-4734-993F-13BDB14D18AD}"/>
                  </a:ext>
                </a:extLst>
              </p:cNvPr>
              <p:cNvSpPr/>
              <p:nvPr/>
            </p:nvSpPr>
            <p:spPr bwMode="gray">
              <a:xfrm>
                <a:off x="8962528" y="3265571"/>
                <a:ext cx="260032" cy="344423"/>
              </a:xfrm>
              <a:custGeom>
                <a:avLst/>
                <a:gdLst>
                  <a:gd name="connsiteX0" fmla="*/ 85344 w 260032"/>
                  <a:gd name="connsiteY0" fmla="*/ 30004 h 344423"/>
                  <a:gd name="connsiteX1" fmla="*/ 110680 w 260032"/>
                  <a:gd name="connsiteY1" fmla="*/ 81820 h 344423"/>
                  <a:gd name="connsiteX2" fmla="*/ 41910 w 260032"/>
                  <a:gd name="connsiteY2" fmla="*/ 65723 h 344423"/>
                  <a:gd name="connsiteX3" fmla="*/ 85344 w 260032"/>
                  <a:gd name="connsiteY3" fmla="*/ 30004 h 344423"/>
                  <a:gd name="connsiteX4" fmla="*/ 200501 w 260032"/>
                  <a:gd name="connsiteY4" fmla="*/ 265843 h 344423"/>
                  <a:gd name="connsiteX5" fmla="*/ 88297 w 260032"/>
                  <a:gd name="connsiteY5" fmla="*/ 165925 h 344423"/>
                  <a:gd name="connsiteX6" fmla="*/ 125730 w 260032"/>
                  <a:gd name="connsiteY6" fmla="*/ 112776 h 344423"/>
                  <a:gd name="connsiteX7" fmla="*/ 91821 w 260032"/>
                  <a:gd name="connsiteY7" fmla="*/ 0 h 344423"/>
                  <a:gd name="connsiteX8" fmla="*/ 0 w 260032"/>
                  <a:gd name="connsiteY8" fmla="*/ 75629 h 344423"/>
                  <a:gd name="connsiteX9" fmla="*/ 110395 w 260032"/>
                  <a:gd name="connsiteY9" fmla="*/ 101441 h 344423"/>
                  <a:gd name="connsiteX10" fmla="*/ 62865 w 260032"/>
                  <a:gd name="connsiteY10" fmla="*/ 168878 h 344423"/>
                  <a:gd name="connsiteX11" fmla="*/ 260033 w 260032"/>
                  <a:gd name="connsiteY11" fmla="*/ 344424 h 344423"/>
                  <a:gd name="connsiteX12" fmla="*/ 91821 w 260032"/>
                  <a:gd name="connsiteY12" fmla="*/ 0 h 344423"/>
                  <a:gd name="connsiteX13" fmla="*/ 91821 w 260032"/>
                  <a:gd name="connsiteY13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0032" h="344423">
                    <a:moveTo>
                      <a:pt x="85344" y="30004"/>
                    </a:moveTo>
                    <a:lnTo>
                      <a:pt x="110680" y="81820"/>
                    </a:lnTo>
                    <a:lnTo>
                      <a:pt x="41910" y="65723"/>
                    </a:lnTo>
                    <a:lnTo>
                      <a:pt x="85344" y="30004"/>
                    </a:lnTo>
                    <a:moveTo>
                      <a:pt x="200501" y="265843"/>
                    </a:moveTo>
                    <a:lnTo>
                      <a:pt x="88297" y="165925"/>
                    </a:lnTo>
                    <a:lnTo>
                      <a:pt x="125730" y="112776"/>
                    </a:lnTo>
                    <a:moveTo>
                      <a:pt x="91821" y="0"/>
                    </a:moveTo>
                    <a:lnTo>
                      <a:pt x="0" y="75629"/>
                    </a:lnTo>
                    <a:lnTo>
                      <a:pt x="110395" y="101441"/>
                    </a:lnTo>
                    <a:lnTo>
                      <a:pt x="62865" y="168878"/>
                    </a:lnTo>
                    <a:lnTo>
                      <a:pt x="260033" y="344424"/>
                    </a:lnTo>
                    <a:lnTo>
                      <a:pt x="91821" y="0"/>
                    </a:lnTo>
                    <a:lnTo>
                      <a:pt x="91821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50" name="Freihandform: Form 149">
                <a:extLst>
                  <a:ext uri="{FF2B5EF4-FFF2-40B4-BE49-F238E27FC236}">
                    <a16:creationId xmlns:a16="http://schemas.microsoft.com/office/drawing/2014/main" id="{89B8CA27-7DBC-4F69-91D9-3565708014FA}"/>
                  </a:ext>
                </a:extLst>
              </p:cNvPr>
              <p:cNvSpPr/>
              <p:nvPr/>
            </p:nvSpPr>
            <p:spPr bwMode="gray">
              <a:xfrm>
                <a:off x="9222561" y="3265571"/>
                <a:ext cx="260032" cy="344423"/>
              </a:xfrm>
              <a:custGeom>
                <a:avLst/>
                <a:gdLst>
                  <a:gd name="connsiteX0" fmla="*/ 174689 w 260032"/>
                  <a:gd name="connsiteY0" fmla="*/ 30004 h 344423"/>
                  <a:gd name="connsiteX1" fmla="*/ 218122 w 260032"/>
                  <a:gd name="connsiteY1" fmla="*/ 65818 h 344423"/>
                  <a:gd name="connsiteX2" fmla="*/ 149352 w 260032"/>
                  <a:gd name="connsiteY2" fmla="*/ 81915 h 344423"/>
                  <a:gd name="connsiteX3" fmla="*/ 174689 w 260032"/>
                  <a:gd name="connsiteY3" fmla="*/ 30004 h 344423"/>
                  <a:gd name="connsiteX4" fmla="*/ 134303 w 260032"/>
                  <a:gd name="connsiteY4" fmla="*/ 112776 h 344423"/>
                  <a:gd name="connsiteX5" fmla="*/ 171736 w 260032"/>
                  <a:gd name="connsiteY5" fmla="*/ 165925 h 344423"/>
                  <a:gd name="connsiteX6" fmla="*/ 59531 w 260032"/>
                  <a:gd name="connsiteY6" fmla="*/ 265843 h 344423"/>
                  <a:gd name="connsiteX7" fmla="*/ 134303 w 260032"/>
                  <a:gd name="connsiteY7" fmla="*/ 112776 h 344423"/>
                  <a:gd name="connsiteX8" fmla="*/ 168212 w 260032"/>
                  <a:gd name="connsiteY8" fmla="*/ 0 h 344423"/>
                  <a:gd name="connsiteX9" fmla="*/ 0 w 260032"/>
                  <a:gd name="connsiteY9" fmla="*/ 344424 h 344423"/>
                  <a:gd name="connsiteX10" fmla="*/ 197168 w 260032"/>
                  <a:gd name="connsiteY10" fmla="*/ 168878 h 344423"/>
                  <a:gd name="connsiteX11" fmla="*/ 149638 w 260032"/>
                  <a:gd name="connsiteY11" fmla="*/ 101441 h 344423"/>
                  <a:gd name="connsiteX12" fmla="*/ 260033 w 260032"/>
                  <a:gd name="connsiteY12" fmla="*/ 75629 h 344423"/>
                  <a:gd name="connsiteX13" fmla="*/ 168212 w 260032"/>
                  <a:gd name="connsiteY13" fmla="*/ 0 h 344423"/>
                  <a:gd name="connsiteX14" fmla="*/ 168212 w 260032"/>
                  <a:gd name="connsiteY14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0032" h="344423">
                    <a:moveTo>
                      <a:pt x="174689" y="30004"/>
                    </a:moveTo>
                    <a:lnTo>
                      <a:pt x="218122" y="65818"/>
                    </a:lnTo>
                    <a:lnTo>
                      <a:pt x="149352" y="81915"/>
                    </a:lnTo>
                    <a:lnTo>
                      <a:pt x="174689" y="30004"/>
                    </a:lnTo>
                    <a:moveTo>
                      <a:pt x="134303" y="112776"/>
                    </a:moveTo>
                    <a:lnTo>
                      <a:pt x="171736" y="165925"/>
                    </a:lnTo>
                    <a:lnTo>
                      <a:pt x="59531" y="265843"/>
                    </a:lnTo>
                    <a:lnTo>
                      <a:pt x="134303" y="112776"/>
                    </a:lnTo>
                    <a:moveTo>
                      <a:pt x="168212" y="0"/>
                    </a:moveTo>
                    <a:lnTo>
                      <a:pt x="0" y="344424"/>
                    </a:lnTo>
                    <a:lnTo>
                      <a:pt x="197168" y="168878"/>
                    </a:lnTo>
                    <a:lnTo>
                      <a:pt x="149638" y="101441"/>
                    </a:lnTo>
                    <a:lnTo>
                      <a:pt x="260033" y="75629"/>
                    </a:lnTo>
                    <a:lnTo>
                      <a:pt x="168212" y="0"/>
                    </a:lnTo>
                    <a:lnTo>
                      <a:pt x="168212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sp>
          <p:nvSpPr>
            <p:cNvPr id="144" name="Freihandform: Form 143">
              <a:extLst>
                <a:ext uri="{FF2B5EF4-FFF2-40B4-BE49-F238E27FC236}">
                  <a16:creationId xmlns:a16="http://schemas.microsoft.com/office/drawing/2014/main" id="{FFA2E866-19BB-4243-8130-CA368F3A7093}"/>
                </a:ext>
              </a:extLst>
            </p:cNvPr>
            <p:cNvSpPr/>
            <p:nvPr/>
          </p:nvSpPr>
          <p:spPr bwMode="gray">
            <a:xfrm>
              <a:off x="8655780" y="1372167"/>
              <a:ext cx="387557" cy="118102"/>
            </a:xfrm>
            <a:custGeom>
              <a:avLst/>
              <a:gdLst>
                <a:gd name="connsiteX0" fmla="*/ 535496 w 540734"/>
                <a:gd name="connsiteY0" fmla="*/ 5143 h 164782"/>
                <a:gd name="connsiteX1" fmla="*/ 475774 w 540734"/>
                <a:gd name="connsiteY1" fmla="*/ 20383 h 164782"/>
                <a:gd name="connsiteX2" fmla="*/ 470535 w 540734"/>
                <a:gd name="connsiteY2" fmla="*/ 18383 h 164782"/>
                <a:gd name="connsiteX3" fmla="*/ 386048 w 540734"/>
                <a:gd name="connsiteY3" fmla="*/ 0 h 164782"/>
                <a:gd name="connsiteX4" fmla="*/ 301562 w 540734"/>
                <a:gd name="connsiteY4" fmla="*/ 18383 h 164782"/>
                <a:gd name="connsiteX5" fmla="*/ 292132 w 540734"/>
                <a:gd name="connsiteY5" fmla="*/ 22003 h 164782"/>
                <a:gd name="connsiteX6" fmla="*/ 290227 w 540734"/>
                <a:gd name="connsiteY6" fmla="*/ 31909 h 164782"/>
                <a:gd name="connsiteX7" fmla="*/ 290132 w 540734"/>
                <a:gd name="connsiteY7" fmla="*/ 32480 h 164782"/>
                <a:gd name="connsiteX8" fmla="*/ 271558 w 540734"/>
                <a:gd name="connsiteY8" fmla="*/ 29527 h 164782"/>
                <a:gd name="connsiteX9" fmla="*/ 250698 w 540734"/>
                <a:gd name="connsiteY9" fmla="*/ 33147 h 164782"/>
                <a:gd name="connsiteX10" fmla="*/ 250508 w 540734"/>
                <a:gd name="connsiteY10" fmla="*/ 31909 h 164782"/>
                <a:gd name="connsiteX11" fmla="*/ 248602 w 540734"/>
                <a:gd name="connsiteY11" fmla="*/ 22003 h 164782"/>
                <a:gd name="connsiteX12" fmla="*/ 239173 w 540734"/>
                <a:gd name="connsiteY12" fmla="*/ 18383 h 164782"/>
                <a:gd name="connsiteX13" fmla="*/ 154686 w 540734"/>
                <a:gd name="connsiteY13" fmla="*/ 0 h 164782"/>
                <a:gd name="connsiteX14" fmla="*/ 70199 w 540734"/>
                <a:gd name="connsiteY14" fmla="*/ 18383 h 164782"/>
                <a:gd name="connsiteX15" fmla="*/ 64960 w 540734"/>
                <a:gd name="connsiteY15" fmla="*/ 20383 h 164782"/>
                <a:gd name="connsiteX16" fmla="*/ 2572 w 540734"/>
                <a:gd name="connsiteY16" fmla="*/ 5143 h 164782"/>
                <a:gd name="connsiteX17" fmla="*/ 0 w 540734"/>
                <a:gd name="connsiteY17" fmla="*/ 21907 h 164782"/>
                <a:gd name="connsiteX18" fmla="*/ 47530 w 540734"/>
                <a:gd name="connsiteY18" fmla="*/ 33433 h 164782"/>
                <a:gd name="connsiteX19" fmla="*/ 47530 w 540734"/>
                <a:gd name="connsiteY19" fmla="*/ 49435 h 164782"/>
                <a:gd name="connsiteX20" fmla="*/ 55340 w 540734"/>
                <a:gd name="connsiteY20" fmla="*/ 57245 h 164782"/>
                <a:gd name="connsiteX21" fmla="*/ 56959 w 540734"/>
                <a:gd name="connsiteY21" fmla="*/ 57245 h 164782"/>
                <a:gd name="connsiteX22" fmla="*/ 65627 w 540734"/>
                <a:gd name="connsiteY22" fmla="*/ 106870 h 164782"/>
                <a:gd name="connsiteX23" fmla="*/ 154686 w 540734"/>
                <a:gd name="connsiteY23" fmla="*/ 164783 h 164782"/>
                <a:gd name="connsiteX24" fmla="*/ 243745 w 540734"/>
                <a:gd name="connsiteY24" fmla="*/ 106870 h 164782"/>
                <a:gd name="connsiteX25" fmla="*/ 252222 w 540734"/>
                <a:gd name="connsiteY25" fmla="*/ 49435 h 164782"/>
                <a:gd name="connsiteX26" fmla="*/ 271558 w 540734"/>
                <a:gd name="connsiteY26" fmla="*/ 45625 h 164782"/>
                <a:gd name="connsiteX27" fmla="*/ 288512 w 540734"/>
                <a:gd name="connsiteY27" fmla="*/ 48673 h 164782"/>
                <a:gd name="connsiteX28" fmla="*/ 296990 w 540734"/>
                <a:gd name="connsiteY28" fmla="*/ 106870 h 164782"/>
                <a:gd name="connsiteX29" fmla="*/ 386048 w 540734"/>
                <a:gd name="connsiteY29" fmla="*/ 164783 h 164782"/>
                <a:gd name="connsiteX30" fmla="*/ 475107 w 540734"/>
                <a:gd name="connsiteY30" fmla="*/ 106870 h 164782"/>
                <a:gd name="connsiteX31" fmla="*/ 483775 w 540734"/>
                <a:gd name="connsiteY31" fmla="*/ 57245 h 164782"/>
                <a:gd name="connsiteX32" fmla="*/ 485394 w 540734"/>
                <a:gd name="connsiteY32" fmla="*/ 57245 h 164782"/>
                <a:gd name="connsiteX33" fmla="*/ 493205 w 540734"/>
                <a:gd name="connsiteY33" fmla="*/ 49435 h 164782"/>
                <a:gd name="connsiteX34" fmla="*/ 493205 w 540734"/>
                <a:gd name="connsiteY34" fmla="*/ 33433 h 164782"/>
                <a:gd name="connsiteX35" fmla="*/ 540734 w 540734"/>
                <a:gd name="connsiteY35" fmla="*/ 21907 h 164782"/>
                <a:gd name="connsiteX36" fmla="*/ 535496 w 540734"/>
                <a:gd name="connsiteY36" fmla="*/ 5143 h 164782"/>
                <a:gd name="connsiteX37" fmla="*/ 228219 w 540734"/>
                <a:gd name="connsiteY37" fmla="*/ 101060 h 164782"/>
                <a:gd name="connsiteX38" fmla="*/ 154876 w 540734"/>
                <a:gd name="connsiteY38" fmla="*/ 148114 h 164782"/>
                <a:gd name="connsiteX39" fmla="*/ 81534 w 540734"/>
                <a:gd name="connsiteY39" fmla="*/ 101060 h 164782"/>
                <a:gd name="connsiteX40" fmla="*/ 75628 w 540734"/>
                <a:gd name="connsiteY40" fmla="*/ 35147 h 164782"/>
                <a:gd name="connsiteX41" fmla="*/ 75819 w 540734"/>
                <a:gd name="connsiteY41" fmla="*/ 34385 h 164782"/>
                <a:gd name="connsiteX42" fmla="*/ 76486 w 540734"/>
                <a:gd name="connsiteY42" fmla="*/ 34100 h 164782"/>
                <a:gd name="connsiteX43" fmla="*/ 154972 w 540734"/>
                <a:gd name="connsiteY43" fmla="*/ 16859 h 164782"/>
                <a:gd name="connsiteX44" fmla="*/ 233458 w 540734"/>
                <a:gd name="connsiteY44" fmla="*/ 34100 h 164782"/>
                <a:gd name="connsiteX45" fmla="*/ 234124 w 540734"/>
                <a:gd name="connsiteY45" fmla="*/ 34385 h 164782"/>
                <a:gd name="connsiteX46" fmla="*/ 234315 w 540734"/>
                <a:gd name="connsiteY46" fmla="*/ 35147 h 164782"/>
                <a:gd name="connsiteX47" fmla="*/ 228219 w 540734"/>
                <a:gd name="connsiteY47" fmla="*/ 101060 h 164782"/>
                <a:gd name="connsiteX48" fmla="*/ 459486 w 540734"/>
                <a:gd name="connsiteY48" fmla="*/ 101060 h 164782"/>
                <a:gd name="connsiteX49" fmla="*/ 386144 w 540734"/>
                <a:gd name="connsiteY49" fmla="*/ 148114 h 164782"/>
                <a:gd name="connsiteX50" fmla="*/ 312801 w 540734"/>
                <a:gd name="connsiteY50" fmla="*/ 101060 h 164782"/>
                <a:gd name="connsiteX51" fmla="*/ 306896 w 540734"/>
                <a:gd name="connsiteY51" fmla="*/ 35147 h 164782"/>
                <a:gd name="connsiteX52" fmla="*/ 307086 w 540734"/>
                <a:gd name="connsiteY52" fmla="*/ 34385 h 164782"/>
                <a:gd name="connsiteX53" fmla="*/ 307753 w 540734"/>
                <a:gd name="connsiteY53" fmla="*/ 34100 h 164782"/>
                <a:gd name="connsiteX54" fmla="*/ 386239 w 540734"/>
                <a:gd name="connsiteY54" fmla="*/ 16859 h 164782"/>
                <a:gd name="connsiteX55" fmla="*/ 464725 w 540734"/>
                <a:gd name="connsiteY55" fmla="*/ 34100 h 164782"/>
                <a:gd name="connsiteX56" fmla="*/ 465392 w 540734"/>
                <a:gd name="connsiteY56" fmla="*/ 34385 h 164782"/>
                <a:gd name="connsiteX57" fmla="*/ 465582 w 540734"/>
                <a:gd name="connsiteY57" fmla="*/ 35147 h 164782"/>
                <a:gd name="connsiteX58" fmla="*/ 459486 w 540734"/>
                <a:gd name="connsiteY58" fmla="*/ 101060 h 164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40734" h="164782">
                  <a:moveTo>
                    <a:pt x="535496" y="5143"/>
                  </a:moveTo>
                  <a:lnTo>
                    <a:pt x="475774" y="20383"/>
                  </a:lnTo>
                  <a:lnTo>
                    <a:pt x="470535" y="18383"/>
                  </a:lnTo>
                  <a:cubicBezTo>
                    <a:pt x="470059" y="18193"/>
                    <a:pt x="422815" y="0"/>
                    <a:pt x="386048" y="0"/>
                  </a:cubicBezTo>
                  <a:cubicBezTo>
                    <a:pt x="349282" y="0"/>
                    <a:pt x="302038" y="18193"/>
                    <a:pt x="301562" y="18383"/>
                  </a:cubicBezTo>
                  <a:lnTo>
                    <a:pt x="292132" y="22003"/>
                  </a:lnTo>
                  <a:lnTo>
                    <a:pt x="290227" y="31909"/>
                  </a:lnTo>
                  <a:cubicBezTo>
                    <a:pt x="290227" y="32004"/>
                    <a:pt x="290132" y="32194"/>
                    <a:pt x="290132" y="32480"/>
                  </a:cubicBezTo>
                  <a:cubicBezTo>
                    <a:pt x="285941" y="31051"/>
                    <a:pt x="279654" y="29527"/>
                    <a:pt x="271558" y="29527"/>
                  </a:cubicBezTo>
                  <a:cubicBezTo>
                    <a:pt x="262128" y="29527"/>
                    <a:pt x="254889" y="31528"/>
                    <a:pt x="250698" y="33147"/>
                  </a:cubicBezTo>
                  <a:cubicBezTo>
                    <a:pt x="250603" y="32480"/>
                    <a:pt x="250508" y="32004"/>
                    <a:pt x="250508" y="31909"/>
                  </a:cubicBezTo>
                  <a:lnTo>
                    <a:pt x="248602" y="22003"/>
                  </a:lnTo>
                  <a:lnTo>
                    <a:pt x="239173" y="18383"/>
                  </a:lnTo>
                  <a:cubicBezTo>
                    <a:pt x="238696" y="18193"/>
                    <a:pt x="191452" y="0"/>
                    <a:pt x="154686" y="0"/>
                  </a:cubicBezTo>
                  <a:cubicBezTo>
                    <a:pt x="117920" y="0"/>
                    <a:pt x="70676" y="18193"/>
                    <a:pt x="70199" y="18383"/>
                  </a:cubicBezTo>
                  <a:lnTo>
                    <a:pt x="64960" y="20383"/>
                  </a:lnTo>
                  <a:lnTo>
                    <a:pt x="2572" y="5143"/>
                  </a:lnTo>
                  <a:lnTo>
                    <a:pt x="0" y="21907"/>
                  </a:lnTo>
                  <a:lnTo>
                    <a:pt x="47530" y="33433"/>
                  </a:lnTo>
                  <a:lnTo>
                    <a:pt x="47530" y="49435"/>
                  </a:lnTo>
                  <a:cubicBezTo>
                    <a:pt x="47530" y="53721"/>
                    <a:pt x="51054" y="57245"/>
                    <a:pt x="55340" y="57245"/>
                  </a:cubicBezTo>
                  <a:lnTo>
                    <a:pt x="56959" y="57245"/>
                  </a:lnTo>
                  <a:cubicBezTo>
                    <a:pt x="57055" y="71152"/>
                    <a:pt x="58865" y="89059"/>
                    <a:pt x="65627" y="106870"/>
                  </a:cubicBezTo>
                  <a:cubicBezTo>
                    <a:pt x="80772" y="146875"/>
                    <a:pt x="121253" y="164783"/>
                    <a:pt x="154686" y="164783"/>
                  </a:cubicBezTo>
                  <a:cubicBezTo>
                    <a:pt x="188119" y="164783"/>
                    <a:pt x="228600" y="146875"/>
                    <a:pt x="243745" y="106870"/>
                  </a:cubicBezTo>
                  <a:cubicBezTo>
                    <a:pt x="251841" y="85439"/>
                    <a:pt x="252794" y="64008"/>
                    <a:pt x="252222" y="49435"/>
                  </a:cubicBezTo>
                  <a:cubicBezTo>
                    <a:pt x="254127" y="48577"/>
                    <a:pt x="261175" y="45625"/>
                    <a:pt x="271558" y="45625"/>
                  </a:cubicBezTo>
                  <a:cubicBezTo>
                    <a:pt x="279940" y="45625"/>
                    <a:pt x="285750" y="47530"/>
                    <a:pt x="288512" y="48673"/>
                  </a:cubicBezTo>
                  <a:cubicBezTo>
                    <a:pt x="287846" y="63151"/>
                    <a:pt x="288703" y="85058"/>
                    <a:pt x="296990" y="106870"/>
                  </a:cubicBezTo>
                  <a:cubicBezTo>
                    <a:pt x="312134" y="146875"/>
                    <a:pt x="352616" y="164783"/>
                    <a:pt x="386048" y="164783"/>
                  </a:cubicBezTo>
                  <a:cubicBezTo>
                    <a:pt x="419481" y="164783"/>
                    <a:pt x="459962" y="146875"/>
                    <a:pt x="475107" y="106870"/>
                  </a:cubicBezTo>
                  <a:cubicBezTo>
                    <a:pt x="481870" y="89059"/>
                    <a:pt x="483680" y="71152"/>
                    <a:pt x="483775" y="57245"/>
                  </a:cubicBezTo>
                  <a:lnTo>
                    <a:pt x="485394" y="57245"/>
                  </a:lnTo>
                  <a:cubicBezTo>
                    <a:pt x="489680" y="57245"/>
                    <a:pt x="493205" y="53721"/>
                    <a:pt x="493205" y="49435"/>
                  </a:cubicBezTo>
                  <a:lnTo>
                    <a:pt x="493205" y="33433"/>
                  </a:lnTo>
                  <a:lnTo>
                    <a:pt x="540734" y="21907"/>
                  </a:lnTo>
                  <a:lnTo>
                    <a:pt x="535496" y="5143"/>
                  </a:lnTo>
                  <a:close/>
                  <a:moveTo>
                    <a:pt x="228219" y="101060"/>
                  </a:moveTo>
                  <a:cubicBezTo>
                    <a:pt x="215932" y="133541"/>
                    <a:pt x="182499" y="148114"/>
                    <a:pt x="154876" y="148114"/>
                  </a:cubicBezTo>
                  <a:cubicBezTo>
                    <a:pt x="127254" y="148114"/>
                    <a:pt x="93821" y="133541"/>
                    <a:pt x="81534" y="101060"/>
                  </a:cubicBezTo>
                  <a:cubicBezTo>
                    <a:pt x="69342" y="68866"/>
                    <a:pt x="75533" y="35433"/>
                    <a:pt x="75628" y="35147"/>
                  </a:cubicBezTo>
                  <a:lnTo>
                    <a:pt x="75819" y="34385"/>
                  </a:lnTo>
                  <a:lnTo>
                    <a:pt x="76486" y="34100"/>
                  </a:lnTo>
                  <a:cubicBezTo>
                    <a:pt x="76962" y="33909"/>
                    <a:pt x="121729" y="16859"/>
                    <a:pt x="154972" y="16859"/>
                  </a:cubicBezTo>
                  <a:cubicBezTo>
                    <a:pt x="188119" y="16859"/>
                    <a:pt x="232981" y="33909"/>
                    <a:pt x="233458" y="34100"/>
                  </a:cubicBezTo>
                  <a:lnTo>
                    <a:pt x="234124" y="34385"/>
                  </a:lnTo>
                  <a:lnTo>
                    <a:pt x="234315" y="35147"/>
                  </a:lnTo>
                  <a:cubicBezTo>
                    <a:pt x="234220" y="35433"/>
                    <a:pt x="240411" y="68770"/>
                    <a:pt x="228219" y="101060"/>
                  </a:cubicBezTo>
                  <a:close/>
                  <a:moveTo>
                    <a:pt x="459486" y="101060"/>
                  </a:moveTo>
                  <a:cubicBezTo>
                    <a:pt x="447199" y="133541"/>
                    <a:pt x="413766" y="148114"/>
                    <a:pt x="386144" y="148114"/>
                  </a:cubicBezTo>
                  <a:cubicBezTo>
                    <a:pt x="358521" y="148114"/>
                    <a:pt x="325088" y="133541"/>
                    <a:pt x="312801" y="101060"/>
                  </a:cubicBezTo>
                  <a:cubicBezTo>
                    <a:pt x="300609" y="68866"/>
                    <a:pt x="306800" y="35433"/>
                    <a:pt x="306896" y="35147"/>
                  </a:cubicBezTo>
                  <a:lnTo>
                    <a:pt x="307086" y="34385"/>
                  </a:lnTo>
                  <a:lnTo>
                    <a:pt x="307753" y="34100"/>
                  </a:lnTo>
                  <a:cubicBezTo>
                    <a:pt x="308229" y="33909"/>
                    <a:pt x="352996" y="16859"/>
                    <a:pt x="386239" y="16859"/>
                  </a:cubicBezTo>
                  <a:cubicBezTo>
                    <a:pt x="419386" y="16859"/>
                    <a:pt x="464248" y="33909"/>
                    <a:pt x="464725" y="34100"/>
                  </a:cubicBezTo>
                  <a:lnTo>
                    <a:pt x="465392" y="34385"/>
                  </a:lnTo>
                  <a:lnTo>
                    <a:pt x="465582" y="35147"/>
                  </a:lnTo>
                  <a:cubicBezTo>
                    <a:pt x="465487" y="35433"/>
                    <a:pt x="471678" y="68770"/>
                    <a:pt x="459486" y="101060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5" name="Freihandform: Form 144">
              <a:extLst>
                <a:ext uri="{FF2B5EF4-FFF2-40B4-BE49-F238E27FC236}">
                  <a16:creationId xmlns:a16="http://schemas.microsoft.com/office/drawing/2014/main" id="{EE81171C-2BAC-4A7C-AD44-9FD3C8E0A00E}"/>
                </a:ext>
              </a:extLst>
            </p:cNvPr>
            <p:cNvSpPr/>
            <p:nvPr/>
          </p:nvSpPr>
          <p:spPr bwMode="gray">
            <a:xfrm>
              <a:off x="8574761" y="1325371"/>
              <a:ext cx="595895" cy="618937"/>
            </a:xfrm>
            <a:custGeom>
              <a:avLst/>
              <a:gdLst>
                <a:gd name="connsiteX0" fmla="*/ 339618 w 595895"/>
                <a:gd name="connsiteY0" fmla="*/ 333920 h 618937"/>
                <a:gd name="connsiteX1" fmla="*/ 275582 w 595895"/>
                <a:gd name="connsiteY1" fmla="*/ 344775 h 618937"/>
                <a:gd name="connsiteX2" fmla="*/ 261451 w 595895"/>
                <a:gd name="connsiteY2" fmla="*/ 344229 h 618937"/>
                <a:gd name="connsiteX3" fmla="*/ 260768 w 595895"/>
                <a:gd name="connsiteY3" fmla="*/ 344160 h 618937"/>
                <a:gd name="connsiteX4" fmla="*/ 214278 w 595895"/>
                <a:gd name="connsiteY4" fmla="*/ 334876 h 618937"/>
                <a:gd name="connsiteX5" fmla="*/ 214278 w 595895"/>
                <a:gd name="connsiteY5" fmla="*/ 372560 h 618937"/>
                <a:gd name="connsiteX6" fmla="*/ 214414 w 595895"/>
                <a:gd name="connsiteY6" fmla="*/ 375905 h 618937"/>
                <a:gd name="connsiteX7" fmla="*/ 216189 w 595895"/>
                <a:gd name="connsiteY7" fmla="*/ 388125 h 618937"/>
                <a:gd name="connsiteX8" fmla="*/ 217828 w 595895"/>
                <a:gd name="connsiteY8" fmla="*/ 393654 h 618937"/>
                <a:gd name="connsiteX9" fmla="*/ 218101 w 595895"/>
                <a:gd name="connsiteY9" fmla="*/ 394268 h 618937"/>
                <a:gd name="connsiteX10" fmla="*/ 220013 w 595895"/>
                <a:gd name="connsiteY10" fmla="*/ 398911 h 618937"/>
                <a:gd name="connsiteX11" fmla="*/ 220695 w 595895"/>
                <a:gd name="connsiteY11" fmla="*/ 400276 h 618937"/>
                <a:gd name="connsiteX12" fmla="*/ 222606 w 595895"/>
                <a:gd name="connsiteY12" fmla="*/ 403963 h 618937"/>
                <a:gd name="connsiteX13" fmla="*/ 223904 w 595895"/>
                <a:gd name="connsiteY13" fmla="*/ 406079 h 618937"/>
                <a:gd name="connsiteX14" fmla="*/ 225678 w 595895"/>
                <a:gd name="connsiteY14" fmla="*/ 408809 h 618937"/>
                <a:gd name="connsiteX15" fmla="*/ 227659 w 595895"/>
                <a:gd name="connsiteY15" fmla="*/ 411472 h 618937"/>
                <a:gd name="connsiteX16" fmla="*/ 229160 w 595895"/>
                <a:gd name="connsiteY16" fmla="*/ 413383 h 618937"/>
                <a:gd name="connsiteX17" fmla="*/ 231891 w 595895"/>
                <a:gd name="connsiteY17" fmla="*/ 416387 h 618937"/>
                <a:gd name="connsiteX18" fmla="*/ 233051 w 595895"/>
                <a:gd name="connsiteY18" fmla="*/ 417616 h 618937"/>
                <a:gd name="connsiteX19" fmla="*/ 236465 w 595895"/>
                <a:gd name="connsiteY19" fmla="*/ 420756 h 618937"/>
                <a:gd name="connsiteX20" fmla="*/ 237352 w 595895"/>
                <a:gd name="connsiteY20" fmla="*/ 421575 h 618937"/>
                <a:gd name="connsiteX21" fmla="*/ 241380 w 595895"/>
                <a:gd name="connsiteY21" fmla="*/ 424647 h 618937"/>
                <a:gd name="connsiteX22" fmla="*/ 242062 w 595895"/>
                <a:gd name="connsiteY22" fmla="*/ 425125 h 618937"/>
                <a:gd name="connsiteX23" fmla="*/ 246637 w 595895"/>
                <a:gd name="connsiteY23" fmla="*/ 427856 h 618937"/>
                <a:gd name="connsiteX24" fmla="*/ 247251 w 595895"/>
                <a:gd name="connsiteY24" fmla="*/ 428197 h 618937"/>
                <a:gd name="connsiteX25" fmla="*/ 252030 w 595895"/>
                <a:gd name="connsiteY25" fmla="*/ 430451 h 618937"/>
                <a:gd name="connsiteX26" fmla="*/ 252712 w 595895"/>
                <a:gd name="connsiteY26" fmla="*/ 430723 h 618937"/>
                <a:gd name="connsiteX27" fmla="*/ 257559 w 595895"/>
                <a:gd name="connsiteY27" fmla="*/ 432498 h 618937"/>
                <a:gd name="connsiteX28" fmla="*/ 258447 w 595895"/>
                <a:gd name="connsiteY28" fmla="*/ 432771 h 618937"/>
                <a:gd name="connsiteX29" fmla="*/ 263226 w 595895"/>
                <a:gd name="connsiteY29" fmla="*/ 434000 h 618937"/>
                <a:gd name="connsiteX30" fmla="*/ 264386 w 595895"/>
                <a:gd name="connsiteY30" fmla="*/ 434342 h 618937"/>
                <a:gd name="connsiteX31" fmla="*/ 269233 w 595895"/>
                <a:gd name="connsiteY31" fmla="*/ 435093 h 618937"/>
                <a:gd name="connsiteX32" fmla="*/ 270599 w 595895"/>
                <a:gd name="connsiteY32" fmla="*/ 435297 h 618937"/>
                <a:gd name="connsiteX33" fmla="*/ 276947 w 595895"/>
                <a:gd name="connsiteY33" fmla="*/ 435639 h 618937"/>
                <a:gd name="connsiteX34" fmla="*/ 283296 w 595895"/>
                <a:gd name="connsiteY34" fmla="*/ 435297 h 618937"/>
                <a:gd name="connsiteX35" fmla="*/ 284662 w 595895"/>
                <a:gd name="connsiteY35" fmla="*/ 435093 h 618937"/>
                <a:gd name="connsiteX36" fmla="*/ 289509 w 595895"/>
                <a:gd name="connsiteY36" fmla="*/ 434342 h 618937"/>
                <a:gd name="connsiteX37" fmla="*/ 290669 w 595895"/>
                <a:gd name="connsiteY37" fmla="*/ 434000 h 618937"/>
                <a:gd name="connsiteX38" fmla="*/ 295448 w 595895"/>
                <a:gd name="connsiteY38" fmla="*/ 432771 h 618937"/>
                <a:gd name="connsiteX39" fmla="*/ 296336 w 595895"/>
                <a:gd name="connsiteY39" fmla="*/ 432498 h 618937"/>
                <a:gd name="connsiteX40" fmla="*/ 301183 w 595895"/>
                <a:gd name="connsiteY40" fmla="*/ 430723 h 618937"/>
                <a:gd name="connsiteX41" fmla="*/ 301865 w 595895"/>
                <a:gd name="connsiteY41" fmla="*/ 430451 h 618937"/>
                <a:gd name="connsiteX42" fmla="*/ 306644 w 595895"/>
                <a:gd name="connsiteY42" fmla="*/ 428197 h 618937"/>
                <a:gd name="connsiteX43" fmla="*/ 307258 w 595895"/>
                <a:gd name="connsiteY43" fmla="*/ 427856 h 618937"/>
                <a:gd name="connsiteX44" fmla="*/ 311833 w 595895"/>
                <a:gd name="connsiteY44" fmla="*/ 425125 h 618937"/>
                <a:gd name="connsiteX45" fmla="*/ 312515 w 595895"/>
                <a:gd name="connsiteY45" fmla="*/ 424647 h 618937"/>
                <a:gd name="connsiteX46" fmla="*/ 316543 w 595895"/>
                <a:gd name="connsiteY46" fmla="*/ 421575 h 618937"/>
                <a:gd name="connsiteX47" fmla="*/ 317430 w 595895"/>
                <a:gd name="connsiteY47" fmla="*/ 420756 h 618937"/>
                <a:gd name="connsiteX48" fmla="*/ 320844 w 595895"/>
                <a:gd name="connsiteY48" fmla="*/ 417616 h 618937"/>
                <a:gd name="connsiteX49" fmla="*/ 322004 w 595895"/>
                <a:gd name="connsiteY49" fmla="*/ 416387 h 618937"/>
                <a:gd name="connsiteX50" fmla="*/ 324735 w 595895"/>
                <a:gd name="connsiteY50" fmla="*/ 413383 h 618937"/>
                <a:gd name="connsiteX51" fmla="*/ 326237 w 595895"/>
                <a:gd name="connsiteY51" fmla="*/ 411472 h 618937"/>
                <a:gd name="connsiteX52" fmla="*/ 328217 w 595895"/>
                <a:gd name="connsiteY52" fmla="*/ 408809 h 618937"/>
                <a:gd name="connsiteX53" fmla="*/ 329991 w 595895"/>
                <a:gd name="connsiteY53" fmla="*/ 406079 h 618937"/>
                <a:gd name="connsiteX54" fmla="*/ 331289 w 595895"/>
                <a:gd name="connsiteY54" fmla="*/ 403963 h 618937"/>
                <a:gd name="connsiteX55" fmla="*/ 333200 w 595895"/>
                <a:gd name="connsiteY55" fmla="*/ 400276 h 618937"/>
                <a:gd name="connsiteX56" fmla="*/ 333883 w 595895"/>
                <a:gd name="connsiteY56" fmla="*/ 398911 h 618937"/>
                <a:gd name="connsiteX57" fmla="*/ 335795 w 595895"/>
                <a:gd name="connsiteY57" fmla="*/ 394268 h 618937"/>
                <a:gd name="connsiteX58" fmla="*/ 336068 w 595895"/>
                <a:gd name="connsiteY58" fmla="*/ 393654 h 618937"/>
                <a:gd name="connsiteX59" fmla="*/ 337706 w 595895"/>
                <a:gd name="connsiteY59" fmla="*/ 388125 h 618937"/>
                <a:gd name="connsiteX60" fmla="*/ 339481 w 595895"/>
                <a:gd name="connsiteY60" fmla="*/ 375905 h 618937"/>
                <a:gd name="connsiteX61" fmla="*/ 339618 w 595895"/>
                <a:gd name="connsiteY61" fmla="*/ 372560 h 618937"/>
                <a:gd name="connsiteX62" fmla="*/ 39580 w 595895"/>
                <a:gd name="connsiteY62" fmla="*/ 129664 h 618937"/>
                <a:gd name="connsiteX63" fmla="*/ 94331 w 595895"/>
                <a:gd name="connsiteY63" fmla="*/ 377679 h 618937"/>
                <a:gd name="connsiteX64" fmla="*/ 149628 w 595895"/>
                <a:gd name="connsiteY64" fmla="*/ 370033 h 618937"/>
                <a:gd name="connsiteX65" fmla="*/ 201921 w 595895"/>
                <a:gd name="connsiteY65" fmla="*/ 370033 h 618937"/>
                <a:gd name="connsiteX66" fmla="*/ 201921 w 595895"/>
                <a:gd name="connsiteY66" fmla="*/ 330302 h 618937"/>
                <a:gd name="connsiteX67" fmla="*/ 80677 w 595895"/>
                <a:gd name="connsiteY67" fmla="*/ 162978 h 618937"/>
                <a:gd name="connsiteX68" fmla="*/ 39580 w 595895"/>
                <a:gd name="connsiteY68" fmla="*/ 129664 h 618937"/>
                <a:gd name="connsiteX69" fmla="*/ 511721 w 595895"/>
                <a:gd name="connsiteY69" fmla="*/ 129323 h 618937"/>
                <a:gd name="connsiteX70" fmla="*/ 470487 w 595895"/>
                <a:gd name="connsiteY70" fmla="*/ 162978 h 618937"/>
                <a:gd name="connsiteX71" fmla="*/ 351906 w 595895"/>
                <a:gd name="connsiteY71" fmla="*/ 329278 h 618937"/>
                <a:gd name="connsiteX72" fmla="*/ 351906 w 595895"/>
                <a:gd name="connsiteY72" fmla="*/ 370033 h 618937"/>
                <a:gd name="connsiteX73" fmla="*/ 391705 w 595895"/>
                <a:gd name="connsiteY73" fmla="*/ 370033 h 618937"/>
                <a:gd name="connsiteX74" fmla="*/ 455127 w 595895"/>
                <a:gd name="connsiteY74" fmla="*/ 380137 h 618937"/>
                <a:gd name="connsiteX75" fmla="*/ 511721 w 595895"/>
                <a:gd name="connsiteY75" fmla="*/ 129323 h 618937"/>
                <a:gd name="connsiteX76" fmla="*/ 471033 w 595895"/>
                <a:gd name="connsiteY76" fmla="*/ 77439 h 618937"/>
                <a:gd name="connsiteX77" fmla="*/ 471033 w 595895"/>
                <a:gd name="connsiteY77" fmla="*/ 83652 h 618937"/>
                <a:gd name="connsiteX78" fmla="*/ 471033 w 595895"/>
                <a:gd name="connsiteY78" fmla="*/ 149325 h 618937"/>
                <a:gd name="connsiteX79" fmla="*/ 471033 w 595895"/>
                <a:gd name="connsiteY79" fmla="*/ 150485 h 618937"/>
                <a:gd name="connsiteX80" fmla="*/ 501958 w 595895"/>
                <a:gd name="connsiteY80" fmla="*/ 113963 h 618937"/>
                <a:gd name="connsiteX81" fmla="*/ 471033 w 595895"/>
                <a:gd name="connsiteY81" fmla="*/ 77439 h 618937"/>
                <a:gd name="connsiteX82" fmla="*/ 80131 w 595895"/>
                <a:gd name="connsiteY82" fmla="*/ 77439 h 618937"/>
                <a:gd name="connsiteX83" fmla="*/ 49206 w 595895"/>
                <a:gd name="connsiteY83" fmla="*/ 113963 h 618937"/>
                <a:gd name="connsiteX84" fmla="*/ 80131 w 595895"/>
                <a:gd name="connsiteY84" fmla="*/ 150485 h 618937"/>
                <a:gd name="connsiteX85" fmla="*/ 80131 w 595895"/>
                <a:gd name="connsiteY85" fmla="*/ 149325 h 618937"/>
                <a:gd name="connsiteX86" fmla="*/ 80131 w 595895"/>
                <a:gd name="connsiteY86" fmla="*/ 83652 h 618937"/>
                <a:gd name="connsiteX87" fmla="*/ 83538 w 595895"/>
                <a:gd name="connsiteY87" fmla="*/ 0 h 618937"/>
                <a:gd name="connsiteX88" fmla="*/ 95343 w 595895"/>
                <a:gd name="connsiteY88" fmla="*/ 0 h 618937"/>
                <a:gd name="connsiteX89" fmla="*/ 82417 w 595895"/>
                <a:gd name="connsiteY89" fmla="*/ 15076 h 618937"/>
                <a:gd name="connsiteX90" fmla="*/ 51459 w 595895"/>
                <a:gd name="connsiteY90" fmla="*/ 75869 h 618937"/>
                <a:gd name="connsiteX91" fmla="*/ 86890 w 595895"/>
                <a:gd name="connsiteY91" fmla="*/ 49244 h 618937"/>
                <a:gd name="connsiteX92" fmla="*/ 95901 w 595895"/>
                <a:gd name="connsiteY92" fmla="*/ 43101 h 618937"/>
                <a:gd name="connsiteX93" fmla="*/ 147315 w 595895"/>
                <a:gd name="connsiteY93" fmla="*/ 10469 h 618937"/>
                <a:gd name="connsiteX94" fmla="*/ 171172 w 595895"/>
                <a:gd name="connsiteY94" fmla="*/ 0 h 618937"/>
                <a:gd name="connsiteX95" fmla="*/ 196174 w 595895"/>
                <a:gd name="connsiteY95" fmla="*/ 0 h 618937"/>
                <a:gd name="connsiteX96" fmla="*/ 151702 w 595895"/>
                <a:gd name="connsiteY96" fmla="*/ 19498 h 618937"/>
                <a:gd name="connsiteX97" fmla="*/ 101227 w 595895"/>
                <a:gd name="connsiteY97" fmla="*/ 51566 h 618937"/>
                <a:gd name="connsiteX98" fmla="*/ 94536 w 595895"/>
                <a:gd name="connsiteY98" fmla="*/ 56140 h 618937"/>
                <a:gd name="connsiteX99" fmla="*/ 92419 w 595895"/>
                <a:gd name="connsiteY99" fmla="*/ 83652 h 618937"/>
                <a:gd name="connsiteX100" fmla="*/ 92419 w 595895"/>
                <a:gd name="connsiteY100" fmla="*/ 149325 h 618937"/>
                <a:gd name="connsiteX101" fmla="*/ 204174 w 595895"/>
                <a:gd name="connsiteY101" fmla="*/ 317877 h 618937"/>
                <a:gd name="connsiteX102" fmla="*/ 210318 w 595895"/>
                <a:gd name="connsiteY102" fmla="*/ 320266 h 618937"/>
                <a:gd name="connsiteX103" fmla="*/ 343441 w 595895"/>
                <a:gd name="connsiteY103" fmla="*/ 319174 h 618937"/>
                <a:gd name="connsiteX104" fmla="*/ 348765 w 595895"/>
                <a:gd name="connsiteY104" fmla="*/ 317058 h 618937"/>
                <a:gd name="connsiteX105" fmla="*/ 458608 w 595895"/>
                <a:gd name="connsiteY105" fmla="*/ 149325 h 618937"/>
                <a:gd name="connsiteX106" fmla="*/ 458608 w 595895"/>
                <a:gd name="connsiteY106" fmla="*/ 83652 h 618937"/>
                <a:gd name="connsiteX107" fmla="*/ 456833 w 595895"/>
                <a:gd name="connsiteY107" fmla="*/ 59485 h 618937"/>
                <a:gd name="connsiteX108" fmla="*/ 447822 w 595895"/>
                <a:gd name="connsiteY108" fmla="*/ 53477 h 618937"/>
                <a:gd name="connsiteX109" fmla="*/ 396408 w 595895"/>
                <a:gd name="connsiteY109" fmla="*/ 21434 h 618937"/>
                <a:gd name="connsiteX110" fmla="*/ 346668 w 595895"/>
                <a:gd name="connsiteY110" fmla="*/ 0 h 618937"/>
                <a:gd name="connsiteX111" fmla="*/ 372092 w 595895"/>
                <a:gd name="connsiteY111" fmla="*/ 0 h 618937"/>
                <a:gd name="connsiteX112" fmla="*/ 400991 w 595895"/>
                <a:gd name="connsiteY112" fmla="*/ 12449 h 618937"/>
                <a:gd name="connsiteX113" fmla="*/ 453352 w 595895"/>
                <a:gd name="connsiteY113" fmla="*/ 45080 h 618937"/>
                <a:gd name="connsiteX114" fmla="*/ 462500 w 595895"/>
                <a:gd name="connsiteY114" fmla="*/ 51225 h 618937"/>
                <a:gd name="connsiteX115" fmla="*/ 501139 w 595895"/>
                <a:gd name="connsiteY115" fmla="*/ 79897 h 618937"/>
                <a:gd name="connsiteX116" fmla="*/ 468933 w 595895"/>
                <a:gd name="connsiteY116" fmla="*/ 15239 h 618937"/>
                <a:gd name="connsiteX117" fmla="*/ 455748 w 595895"/>
                <a:gd name="connsiteY117" fmla="*/ 0 h 618937"/>
                <a:gd name="connsiteX118" fmla="*/ 467791 w 595895"/>
                <a:gd name="connsiteY118" fmla="*/ 0 h 618937"/>
                <a:gd name="connsiteX119" fmla="*/ 484642 w 595895"/>
                <a:gd name="connsiteY119" fmla="*/ 20644 h 618937"/>
                <a:gd name="connsiteX120" fmla="*/ 517864 w 595895"/>
                <a:gd name="connsiteY120" fmla="*/ 101333 h 618937"/>
                <a:gd name="connsiteX121" fmla="*/ 465025 w 595895"/>
                <a:gd name="connsiteY121" fmla="*/ 383687 h 618937"/>
                <a:gd name="connsiteX122" fmla="*/ 595895 w 595895"/>
                <a:gd name="connsiteY122" fmla="*/ 574221 h 618937"/>
                <a:gd name="connsiteX123" fmla="*/ 595895 w 595895"/>
                <a:gd name="connsiteY123" fmla="*/ 618937 h 618937"/>
                <a:gd name="connsiteX124" fmla="*/ 60028 w 595895"/>
                <a:gd name="connsiteY124" fmla="*/ 618937 h 618937"/>
                <a:gd name="connsiteX125" fmla="*/ 61266 w 595895"/>
                <a:gd name="connsiteY125" fmla="*/ 606649 h 618937"/>
                <a:gd name="connsiteX126" fmla="*/ 583607 w 595895"/>
                <a:gd name="connsiteY126" fmla="*/ 606649 h 618937"/>
                <a:gd name="connsiteX127" fmla="*/ 583811 w 595895"/>
                <a:gd name="connsiteY127" fmla="*/ 606649 h 618937"/>
                <a:gd name="connsiteX128" fmla="*/ 583880 w 595895"/>
                <a:gd name="connsiteY128" fmla="*/ 606649 h 618937"/>
                <a:gd name="connsiteX129" fmla="*/ 583880 w 595895"/>
                <a:gd name="connsiteY129" fmla="*/ 574221 h 618937"/>
                <a:gd name="connsiteX130" fmla="*/ 391911 w 595895"/>
                <a:gd name="connsiteY130" fmla="*/ 382253 h 618937"/>
                <a:gd name="connsiteX131" fmla="*/ 351496 w 595895"/>
                <a:gd name="connsiteY131" fmla="*/ 382253 h 618937"/>
                <a:gd name="connsiteX132" fmla="*/ 343577 w 595895"/>
                <a:gd name="connsiteY132" fmla="*/ 407649 h 618937"/>
                <a:gd name="connsiteX133" fmla="*/ 343304 w 595895"/>
                <a:gd name="connsiteY133" fmla="*/ 408263 h 618937"/>
                <a:gd name="connsiteX134" fmla="*/ 341665 w 595895"/>
                <a:gd name="connsiteY134" fmla="*/ 411063 h 618937"/>
                <a:gd name="connsiteX135" fmla="*/ 339618 w 595895"/>
                <a:gd name="connsiteY135" fmla="*/ 414408 h 618937"/>
                <a:gd name="connsiteX136" fmla="*/ 338320 w 595895"/>
                <a:gd name="connsiteY136" fmla="*/ 416182 h 618937"/>
                <a:gd name="connsiteX137" fmla="*/ 335317 w 595895"/>
                <a:gd name="connsiteY137" fmla="*/ 420142 h 618937"/>
                <a:gd name="connsiteX138" fmla="*/ 334224 w 595895"/>
                <a:gd name="connsiteY138" fmla="*/ 421439 h 618937"/>
                <a:gd name="connsiteX139" fmla="*/ 330538 w 595895"/>
                <a:gd name="connsiteY139" fmla="*/ 425467 h 618937"/>
                <a:gd name="connsiteX140" fmla="*/ 329514 w 595895"/>
                <a:gd name="connsiteY140" fmla="*/ 426491 h 618937"/>
                <a:gd name="connsiteX141" fmla="*/ 325349 w 595895"/>
                <a:gd name="connsiteY141" fmla="*/ 430314 h 618937"/>
                <a:gd name="connsiteX142" fmla="*/ 324257 w 595895"/>
                <a:gd name="connsiteY142" fmla="*/ 431201 h 618937"/>
                <a:gd name="connsiteX143" fmla="*/ 319683 w 595895"/>
                <a:gd name="connsiteY143" fmla="*/ 434547 h 618937"/>
                <a:gd name="connsiteX144" fmla="*/ 318454 w 595895"/>
                <a:gd name="connsiteY144" fmla="*/ 435365 h 618937"/>
                <a:gd name="connsiteX145" fmla="*/ 313676 w 595895"/>
                <a:gd name="connsiteY145" fmla="*/ 438233 h 618937"/>
                <a:gd name="connsiteX146" fmla="*/ 312242 w 595895"/>
                <a:gd name="connsiteY146" fmla="*/ 439052 h 618937"/>
                <a:gd name="connsiteX147" fmla="*/ 307395 w 595895"/>
                <a:gd name="connsiteY147" fmla="*/ 441373 h 618937"/>
                <a:gd name="connsiteX148" fmla="*/ 305757 w 595895"/>
                <a:gd name="connsiteY148" fmla="*/ 442124 h 618937"/>
                <a:gd name="connsiteX149" fmla="*/ 300842 w 595895"/>
                <a:gd name="connsiteY149" fmla="*/ 443899 h 618937"/>
                <a:gd name="connsiteX150" fmla="*/ 298930 w 595895"/>
                <a:gd name="connsiteY150" fmla="*/ 444513 h 618937"/>
                <a:gd name="connsiteX151" fmla="*/ 293946 w 595895"/>
                <a:gd name="connsiteY151" fmla="*/ 445811 h 618937"/>
                <a:gd name="connsiteX152" fmla="*/ 291830 w 595895"/>
                <a:gd name="connsiteY152" fmla="*/ 446289 h 618937"/>
                <a:gd name="connsiteX153" fmla="*/ 286573 w 595895"/>
                <a:gd name="connsiteY153" fmla="*/ 447108 h 618937"/>
                <a:gd name="connsiteX154" fmla="*/ 284525 w 595895"/>
                <a:gd name="connsiteY154" fmla="*/ 447381 h 618937"/>
                <a:gd name="connsiteX155" fmla="*/ 277084 w 595895"/>
                <a:gd name="connsiteY155" fmla="*/ 447722 h 618937"/>
                <a:gd name="connsiteX156" fmla="*/ 269643 w 595895"/>
                <a:gd name="connsiteY156" fmla="*/ 447381 h 618937"/>
                <a:gd name="connsiteX157" fmla="*/ 267595 w 595895"/>
                <a:gd name="connsiteY157" fmla="*/ 447108 h 618937"/>
                <a:gd name="connsiteX158" fmla="*/ 262338 w 595895"/>
                <a:gd name="connsiteY158" fmla="*/ 446289 h 618937"/>
                <a:gd name="connsiteX159" fmla="*/ 260222 w 595895"/>
                <a:gd name="connsiteY159" fmla="*/ 445811 h 618937"/>
                <a:gd name="connsiteX160" fmla="*/ 255239 w 595895"/>
                <a:gd name="connsiteY160" fmla="*/ 444513 h 618937"/>
                <a:gd name="connsiteX161" fmla="*/ 253327 w 595895"/>
                <a:gd name="connsiteY161" fmla="*/ 443899 h 618937"/>
                <a:gd name="connsiteX162" fmla="*/ 248412 w 595895"/>
                <a:gd name="connsiteY162" fmla="*/ 442124 h 618937"/>
                <a:gd name="connsiteX163" fmla="*/ 246773 w 595895"/>
                <a:gd name="connsiteY163" fmla="*/ 441373 h 618937"/>
                <a:gd name="connsiteX164" fmla="*/ 241926 w 595895"/>
                <a:gd name="connsiteY164" fmla="*/ 439052 h 618937"/>
                <a:gd name="connsiteX165" fmla="*/ 240493 w 595895"/>
                <a:gd name="connsiteY165" fmla="*/ 438233 h 618937"/>
                <a:gd name="connsiteX166" fmla="*/ 235714 w 595895"/>
                <a:gd name="connsiteY166" fmla="*/ 435365 h 618937"/>
                <a:gd name="connsiteX167" fmla="*/ 234485 w 595895"/>
                <a:gd name="connsiteY167" fmla="*/ 434547 h 618937"/>
                <a:gd name="connsiteX168" fmla="*/ 229911 w 595895"/>
                <a:gd name="connsiteY168" fmla="*/ 431201 h 618937"/>
                <a:gd name="connsiteX169" fmla="*/ 228819 w 595895"/>
                <a:gd name="connsiteY169" fmla="*/ 430314 h 618937"/>
                <a:gd name="connsiteX170" fmla="*/ 224655 w 595895"/>
                <a:gd name="connsiteY170" fmla="*/ 426491 h 618937"/>
                <a:gd name="connsiteX171" fmla="*/ 223631 w 595895"/>
                <a:gd name="connsiteY171" fmla="*/ 425467 h 618937"/>
                <a:gd name="connsiteX172" fmla="*/ 219944 w 595895"/>
                <a:gd name="connsiteY172" fmla="*/ 421439 h 618937"/>
                <a:gd name="connsiteX173" fmla="*/ 218851 w 595895"/>
                <a:gd name="connsiteY173" fmla="*/ 420142 h 618937"/>
                <a:gd name="connsiteX174" fmla="*/ 215848 w 595895"/>
                <a:gd name="connsiteY174" fmla="*/ 416182 h 618937"/>
                <a:gd name="connsiteX175" fmla="*/ 214550 w 595895"/>
                <a:gd name="connsiteY175" fmla="*/ 414408 h 618937"/>
                <a:gd name="connsiteX176" fmla="*/ 212503 w 595895"/>
                <a:gd name="connsiteY176" fmla="*/ 411063 h 618937"/>
                <a:gd name="connsiteX177" fmla="*/ 210864 w 595895"/>
                <a:gd name="connsiteY177" fmla="*/ 408263 h 618937"/>
                <a:gd name="connsiteX178" fmla="*/ 210523 w 595895"/>
                <a:gd name="connsiteY178" fmla="*/ 407649 h 618937"/>
                <a:gd name="connsiteX179" fmla="*/ 202604 w 595895"/>
                <a:gd name="connsiteY179" fmla="*/ 382253 h 618937"/>
                <a:gd name="connsiteX180" fmla="*/ 149696 w 595895"/>
                <a:gd name="connsiteY180" fmla="*/ 382253 h 618937"/>
                <a:gd name="connsiteX181" fmla="*/ 14005 w 595895"/>
                <a:gd name="connsiteY181" fmla="*/ 438531 h 618937"/>
                <a:gd name="connsiteX182" fmla="*/ 6951 w 595895"/>
                <a:gd name="connsiteY182" fmla="*/ 448987 h 618937"/>
                <a:gd name="connsiteX183" fmla="*/ 0 w 595895"/>
                <a:gd name="connsiteY183" fmla="*/ 438676 h 618937"/>
                <a:gd name="connsiteX184" fmla="*/ 28586 w 595895"/>
                <a:gd name="connsiteY184" fmla="*/ 409945 h 618937"/>
                <a:gd name="connsiteX185" fmla="*/ 84296 w 595895"/>
                <a:gd name="connsiteY185" fmla="*/ 380820 h 618937"/>
                <a:gd name="connsiteX186" fmla="*/ 33505 w 595895"/>
                <a:gd name="connsiteY186" fmla="*/ 101333 h 618937"/>
                <a:gd name="connsiteX187" fmla="*/ 66710 w 595895"/>
                <a:gd name="connsiteY187" fmla="*/ 20606 h 618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</a:cxnLst>
              <a:rect l="l" t="t" r="r" b="b"/>
              <a:pathLst>
                <a:path w="595895" h="618937">
                  <a:moveTo>
                    <a:pt x="339618" y="333920"/>
                  </a:moveTo>
                  <a:cubicBezTo>
                    <a:pt x="319547" y="340884"/>
                    <a:pt x="298042" y="344775"/>
                    <a:pt x="275582" y="344775"/>
                  </a:cubicBezTo>
                  <a:cubicBezTo>
                    <a:pt x="270872" y="344775"/>
                    <a:pt x="266093" y="344570"/>
                    <a:pt x="261451" y="344229"/>
                  </a:cubicBezTo>
                  <a:cubicBezTo>
                    <a:pt x="261246" y="344229"/>
                    <a:pt x="261041" y="344160"/>
                    <a:pt x="260768" y="344160"/>
                  </a:cubicBezTo>
                  <a:cubicBezTo>
                    <a:pt x="244657" y="342931"/>
                    <a:pt x="229092" y="339791"/>
                    <a:pt x="214278" y="334876"/>
                  </a:cubicBezTo>
                  <a:lnTo>
                    <a:pt x="214278" y="372560"/>
                  </a:lnTo>
                  <a:lnTo>
                    <a:pt x="214414" y="375905"/>
                  </a:lnTo>
                  <a:cubicBezTo>
                    <a:pt x="214687" y="380137"/>
                    <a:pt x="215233" y="384165"/>
                    <a:pt x="216189" y="388125"/>
                  </a:cubicBezTo>
                  <a:cubicBezTo>
                    <a:pt x="216667" y="389967"/>
                    <a:pt x="217213" y="391811"/>
                    <a:pt x="217828" y="393654"/>
                  </a:cubicBezTo>
                  <a:cubicBezTo>
                    <a:pt x="217896" y="393859"/>
                    <a:pt x="218032" y="394063"/>
                    <a:pt x="218101" y="394268"/>
                  </a:cubicBezTo>
                  <a:cubicBezTo>
                    <a:pt x="218715" y="395839"/>
                    <a:pt x="219329" y="397409"/>
                    <a:pt x="220013" y="398911"/>
                  </a:cubicBezTo>
                  <a:cubicBezTo>
                    <a:pt x="220285" y="399389"/>
                    <a:pt x="220422" y="399867"/>
                    <a:pt x="220695" y="400276"/>
                  </a:cubicBezTo>
                  <a:cubicBezTo>
                    <a:pt x="221309" y="401505"/>
                    <a:pt x="221924" y="402734"/>
                    <a:pt x="222606" y="403963"/>
                  </a:cubicBezTo>
                  <a:cubicBezTo>
                    <a:pt x="223016" y="404713"/>
                    <a:pt x="223494" y="405396"/>
                    <a:pt x="223904" y="406079"/>
                  </a:cubicBezTo>
                  <a:cubicBezTo>
                    <a:pt x="224518" y="407035"/>
                    <a:pt x="225064" y="407922"/>
                    <a:pt x="225678" y="408809"/>
                  </a:cubicBezTo>
                  <a:cubicBezTo>
                    <a:pt x="226293" y="409765"/>
                    <a:pt x="226975" y="410585"/>
                    <a:pt x="227659" y="411472"/>
                  </a:cubicBezTo>
                  <a:cubicBezTo>
                    <a:pt x="228204" y="412086"/>
                    <a:pt x="228682" y="412769"/>
                    <a:pt x="229160" y="413383"/>
                  </a:cubicBezTo>
                  <a:cubicBezTo>
                    <a:pt x="230047" y="414408"/>
                    <a:pt x="231003" y="415432"/>
                    <a:pt x="231891" y="416387"/>
                  </a:cubicBezTo>
                  <a:cubicBezTo>
                    <a:pt x="232232" y="416797"/>
                    <a:pt x="232642" y="417206"/>
                    <a:pt x="233051" y="417616"/>
                  </a:cubicBezTo>
                  <a:cubicBezTo>
                    <a:pt x="234143" y="418709"/>
                    <a:pt x="235305" y="419801"/>
                    <a:pt x="236465" y="420756"/>
                  </a:cubicBezTo>
                  <a:cubicBezTo>
                    <a:pt x="236738" y="421097"/>
                    <a:pt x="237011" y="421302"/>
                    <a:pt x="237352" y="421575"/>
                  </a:cubicBezTo>
                  <a:cubicBezTo>
                    <a:pt x="238649" y="422668"/>
                    <a:pt x="239947" y="423692"/>
                    <a:pt x="241380" y="424647"/>
                  </a:cubicBezTo>
                  <a:cubicBezTo>
                    <a:pt x="241653" y="424784"/>
                    <a:pt x="241789" y="424920"/>
                    <a:pt x="242062" y="425125"/>
                  </a:cubicBezTo>
                  <a:cubicBezTo>
                    <a:pt x="243565" y="426081"/>
                    <a:pt x="245135" y="426969"/>
                    <a:pt x="246637" y="427856"/>
                  </a:cubicBezTo>
                  <a:cubicBezTo>
                    <a:pt x="246842" y="427924"/>
                    <a:pt x="247047" y="428061"/>
                    <a:pt x="247251" y="428197"/>
                  </a:cubicBezTo>
                  <a:cubicBezTo>
                    <a:pt x="248821" y="428948"/>
                    <a:pt x="250460" y="429699"/>
                    <a:pt x="252030" y="430451"/>
                  </a:cubicBezTo>
                  <a:cubicBezTo>
                    <a:pt x="252235" y="430451"/>
                    <a:pt x="252439" y="430587"/>
                    <a:pt x="252712" y="430723"/>
                  </a:cubicBezTo>
                  <a:cubicBezTo>
                    <a:pt x="254283" y="431406"/>
                    <a:pt x="255921" y="431952"/>
                    <a:pt x="257559" y="432498"/>
                  </a:cubicBezTo>
                  <a:cubicBezTo>
                    <a:pt x="257833" y="432498"/>
                    <a:pt x="258106" y="432635"/>
                    <a:pt x="258447" y="432771"/>
                  </a:cubicBezTo>
                  <a:cubicBezTo>
                    <a:pt x="259949" y="433249"/>
                    <a:pt x="261655" y="433659"/>
                    <a:pt x="263226" y="434000"/>
                  </a:cubicBezTo>
                  <a:cubicBezTo>
                    <a:pt x="263567" y="434137"/>
                    <a:pt x="263977" y="434274"/>
                    <a:pt x="264386" y="434342"/>
                  </a:cubicBezTo>
                  <a:cubicBezTo>
                    <a:pt x="265957" y="434683"/>
                    <a:pt x="267595" y="434888"/>
                    <a:pt x="269233" y="435093"/>
                  </a:cubicBezTo>
                  <a:cubicBezTo>
                    <a:pt x="269711" y="435161"/>
                    <a:pt x="270189" y="435229"/>
                    <a:pt x="270599" y="435297"/>
                  </a:cubicBezTo>
                  <a:cubicBezTo>
                    <a:pt x="272715" y="435502"/>
                    <a:pt x="274831" y="435639"/>
                    <a:pt x="276947" y="435639"/>
                  </a:cubicBezTo>
                  <a:cubicBezTo>
                    <a:pt x="279132" y="435639"/>
                    <a:pt x="281180" y="435502"/>
                    <a:pt x="283296" y="435297"/>
                  </a:cubicBezTo>
                  <a:cubicBezTo>
                    <a:pt x="283774" y="435229"/>
                    <a:pt x="284252" y="435161"/>
                    <a:pt x="284662" y="435093"/>
                  </a:cubicBezTo>
                  <a:cubicBezTo>
                    <a:pt x="286300" y="434888"/>
                    <a:pt x="287938" y="434615"/>
                    <a:pt x="289509" y="434342"/>
                  </a:cubicBezTo>
                  <a:cubicBezTo>
                    <a:pt x="289850" y="434205"/>
                    <a:pt x="290260" y="434069"/>
                    <a:pt x="290669" y="434000"/>
                  </a:cubicBezTo>
                  <a:cubicBezTo>
                    <a:pt x="292239" y="433659"/>
                    <a:pt x="293878" y="433249"/>
                    <a:pt x="295448" y="432771"/>
                  </a:cubicBezTo>
                  <a:cubicBezTo>
                    <a:pt x="295721" y="432771"/>
                    <a:pt x="296063" y="432635"/>
                    <a:pt x="296336" y="432498"/>
                  </a:cubicBezTo>
                  <a:cubicBezTo>
                    <a:pt x="297974" y="431952"/>
                    <a:pt x="299612" y="431406"/>
                    <a:pt x="301183" y="430723"/>
                  </a:cubicBezTo>
                  <a:cubicBezTo>
                    <a:pt x="301388" y="430723"/>
                    <a:pt x="301592" y="430587"/>
                    <a:pt x="301865" y="430451"/>
                  </a:cubicBezTo>
                  <a:cubicBezTo>
                    <a:pt x="303503" y="429768"/>
                    <a:pt x="305142" y="429085"/>
                    <a:pt x="306644" y="428197"/>
                  </a:cubicBezTo>
                  <a:cubicBezTo>
                    <a:pt x="306849" y="428129"/>
                    <a:pt x="307053" y="427993"/>
                    <a:pt x="307258" y="427856"/>
                  </a:cubicBezTo>
                  <a:cubicBezTo>
                    <a:pt x="308897" y="427037"/>
                    <a:pt x="310330" y="426081"/>
                    <a:pt x="311833" y="425125"/>
                  </a:cubicBezTo>
                  <a:cubicBezTo>
                    <a:pt x="312106" y="424989"/>
                    <a:pt x="312242" y="424852"/>
                    <a:pt x="312515" y="424647"/>
                  </a:cubicBezTo>
                  <a:cubicBezTo>
                    <a:pt x="313812" y="423692"/>
                    <a:pt x="315246" y="422600"/>
                    <a:pt x="316543" y="421575"/>
                  </a:cubicBezTo>
                  <a:cubicBezTo>
                    <a:pt x="316816" y="421302"/>
                    <a:pt x="317089" y="421029"/>
                    <a:pt x="317430" y="420756"/>
                  </a:cubicBezTo>
                  <a:cubicBezTo>
                    <a:pt x="318591" y="419732"/>
                    <a:pt x="319752" y="418709"/>
                    <a:pt x="320844" y="417616"/>
                  </a:cubicBezTo>
                  <a:cubicBezTo>
                    <a:pt x="321185" y="417274"/>
                    <a:pt x="321663" y="416797"/>
                    <a:pt x="322004" y="416387"/>
                  </a:cubicBezTo>
                  <a:cubicBezTo>
                    <a:pt x="322960" y="415432"/>
                    <a:pt x="323848" y="414408"/>
                    <a:pt x="324735" y="413383"/>
                  </a:cubicBezTo>
                  <a:cubicBezTo>
                    <a:pt x="325281" y="412769"/>
                    <a:pt x="325759" y="412086"/>
                    <a:pt x="326237" y="411472"/>
                  </a:cubicBezTo>
                  <a:cubicBezTo>
                    <a:pt x="326920" y="410585"/>
                    <a:pt x="327603" y="409697"/>
                    <a:pt x="328217" y="408809"/>
                  </a:cubicBezTo>
                  <a:cubicBezTo>
                    <a:pt x="328831" y="407922"/>
                    <a:pt x="329445" y="406967"/>
                    <a:pt x="329991" y="406079"/>
                  </a:cubicBezTo>
                  <a:cubicBezTo>
                    <a:pt x="330401" y="405396"/>
                    <a:pt x="330879" y="404645"/>
                    <a:pt x="331289" y="403963"/>
                  </a:cubicBezTo>
                  <a:cubicBezTo>
                    <a:pt x="331972" y="402734"/>
                    <a:pt x="332586" y="401505"/>
                    <a:pt x="333200" y="400276"/>
                  </a:cubicBezTo>
                  <a:cubicBezTo>
                    <a:pt x="333473" y="399798"/>
                    <a:pt x="333678" y="399389"/>
                    <a:pt x="333883" y="398911"/>
                  </a:cubicBezTo>
                  <a:cubicBezTo>
                    <a:pt x="334566" y="397409"/>
                    <a:pt x="335249" y="395839"/>
                    <a:pt x="335795" y="394268"/>
                  </a:cubicBezTo>
                  <a:cubicBezTo>
                    <a:pt x="335863" y="394063"/>
                    <a:pt x="335999" y="393859"/>
                    <a:pt x="336068" y="393654"/>
                  </a:cubicBezTo>
                  <a:cubicBezTo>
                    <a:pt x="336682" y="391879"/>
                    <a:pt x="337228" y="390036"/>
                    <a:pt x="337706" y="388125"/>
                  </a:cubicBezTo>
                  <a:cubicBezTo>
                    <a:pt x="338662" y="384165"/>
                    <a:pt x="339276" y="380069"/>
                    <a:pt x="339481" y="375905"/>
                  </a:cubicBezTo>
                  <a:lnTo>
                    <a:pt x="339618" y="372560"/>
                  </a:lnTo>
                  <a:close/>
                  <a:moveTo>
                    <a:pt x="39580" y="129664"/>
                  </a:moveTo>
                  <a:cubicBezTo>
                    <a:pt x="23469" y="269202"/>
                    <a:pt x="79039" y="356585"/>
                    <a:pt x="94331" y="377679"/>
                  </a:cubicBezTo>
                  <a:cubicBezTo>
                    <a:pt x="111944" y="372764"/>
                    <a:pt x="130445" y="370033"/>
                    <a:pt x="149628" y="370033"/>
                  </a:cubicBezTo>
                  <a:lnTo>
                    <a:pt x="201921" y="370033"/>
                  </a:lnTo>
                  <a:lnTo>
                    <a:pt x="201921" y="330302"/>
                  </a:lnTo>
                  <a:cubicBezTo>
                    <a:pt x="134609" y="302858"/>
                    <a:pt x="85866" y="238824"/>
                    <a:pt x="80677" y="162978"/>
                  </a:cubicBezTo>
                  <a:cubicBezTo>
                    <a:pt x="61426" y="160726"/>
                    <a:pt x="45588" y="147481"/>
                    <a:pt x="39580" y="129664"/>
                  </a:cubicBezTo>
                  <a:close/>
                  <a:moveTo>
                    <a:pt x="511721" y="129323"/>
                  </a:moveTo>
                  <a:cubicBezTo>
                    <a:pt x="505781" y="147277"/>
                    <a:pt x="489875" y="160726"/>
                    <a:pt x="470487" y="162978"/>
                  </a:cubicBezTo>
                  <a:cubicBezTo>
                    <a:pt x="465230" y="237867"/>
                    <a:pt x="417852" y="301152"/>
                    <a:pt x="351906" y="329278"/>
                  </a:cubicBezTo>
                  <a:lnTo>
                    <a:pt x="351906" y="370033"/>
                  </a:lnTo>
                  <a:lnTo>
                    <a:pt x="391705" y="370033"/>
                  </a:lnTo>
                  <a:cubicBezTo>
                    <a:pt x="413824" y="370033"/>
                    <a:pt x="435124" y="373583"/>
                    <a:pt x="455127" y="380137"/>
                  </a:cubicBezTo>
                  <a:cubicBezTo>
                    <a:pt x="467005" y="364572"/>
                    <a:pt x="528719" y="275620"/>
                    <a:pt x="511721" y="129323"/>
                  </a:cubicBezTo>
                  <a:close/>
                  <a:moveTo>
                    <a:pt x="471033" y="77439"/>
                  </a:moveTo>
                  <a:lnTo>
                    <a:pt x="471033" y="83652"/>
                  </a:lnTo>
                  <a:lnTo>
                    <a:pt x="471033" y="149325"/>
                  </a:lnTo>
                  <a:lnTo>
                    <a:pt x="471033" y="150485"/>
                  </a:lnTo>
                  <a:cubicBezTo>
                    <a:pt x="488578" y="147550"/>
                    <a:pt x="501958" y="132326"/>
                    <a:pt x="501958" y="113963"/>
                  </a:cubicBezTo>
                  <a:cubicBezTo>
                    <a:pt x="501958" y="95598"/>
                    <a:pt x="488510" y="80375"/>
                    <a:pt x="471033" y="77439"/>
                  </a:cubicBezTo>
                  <a:close/>
                  <a:moveTo>
                    <a:pt x="80131" y="77439"/>
                  </a:moveTo>
                  <a:cubicBezTo>
                    <a:pt x="62587" y="80375"/>
                    <a:pt x="49206" y="95598"/>
                    <a:pt x="49206" y="113963"/>
                  </a:cubicBezTo>
                  <a:cubicBezTo>
                    <a:pt x="49206" y="132326"/>
                    <a:pt x="62655" y="147550"/>
                    <a:pt x="80131" y="150485"/>
                  </a:cubicBezTo>
                  <a:lnTo>
                    <a:pt x="80131" y="149325"/>
                  </a:lnTo>
                  <a:lnTo>
                    <a:pt x="80131" y="83652"/>
                  </a:lnTo>
                  <a:close/>
                  <a:moveTo>
                    <a:pt x="83538" y="0"/>
                  </a:moveTo>
                  <a:lnTo>
                    <a:pt x="95343" y="0"/>
                  </a:lnTo>
                  <a:lnTo>
                    <a:pt x="82417" y="15076"/>
                  </a:lnTo>
                  <a:cubicBezTo>
                    <a:pt x="70348" y="32673"/>
                    <a:pt x="59583" y="52863"/>
                    <a:pt x="51459" y="75869"/>
                  </a:cubicBezTo>
                  <a:cubicBezTo>
                    <a:pt x="60061" y="68633"/>
                    <a:pt x="72144" y="59212"/>
                    <a:pt x="86890" y="49244"/>
                  </a:cubicBezTo>
                  <a:lnTo>
                    <a:pt x="95901" y="43101"/>
                  </a:lnTo>
                  <a:cubicBezTo>
                    <a:pt x="110817" y="32929"/>
                    <a:pt x="127543" y="21528"/>
                    <a:pt x="147315" y="10469"/>
                  </a:cubicBezTo>
                  <a:lnTo>
                    <a:pt x="171172" y="0"/>
                  </a:lnTo>
                  <a:lnTo>
                    <a:pt x="196174" y="0"/>
                  </a:lnTo>
                  <a:lnTo>
                    <a:pt x="151702" y="19498"/>
                  </a:lnTo>
                  <a:cubicBezTo>
                    <a:pt x="132305" y="30352"/>
                    <a:pt x="115870" y="41565"/>
                    <a:pt x="101227" y="51566"/>
                  </a:cubicBezTo>
                  <a:lnTo>
                    <a:pt x="94536" y="56140"/>
                  </a:lnTo>
                  <a:cubicBezTo>
                    <a:pt x="93171" y="65083"/>
                    <a:pt x="92419" y="74299"/>
                    <a:pt x="92419" y="83652"/>
                  </a:cubicBezTo>
                  <a:lnTo>
                    <a:pt x="92419" y="149325"/>
                  </a:lnTo>
                  <a:cubicBezTo>
                    <a:pt x="92419" y="224965"/>
                    <a:pt x="138500" y="290093"/>
                    <a:pt x="204174" y="317877"/>
                  </a:cubicBezTo>
                  <a:lnTo>
                    <a:pt x="210318" y="320266"/>
                  </a:lnTo>
                  <a:cubicBezTo>
                    <a:pt x="253054" y="336719"/>
                    <a:pt x="300910" y="336378"/>
                    <a:pt x="343441" y="319174"/>
                  </a:cubicBezTo>
                  <a:lnTo>
                    <a:pt x="348765" y="317058"/>
                  </a:lnTo>
                  <a:cubicBezTo>
                    <a:pt x="413347" y="288795"/>
                    <a:pt x="458608" y="224214"/>
                    <a:pt x="458608" y="149325"/>
                  </a:cubicBezTo>
                  <a:lnTo>
                    <a:pt x="458608" y="83652"/>
                  </a:lnTo>
                  <a:cubicBezTo>
                    <a:pt x="458608" y="75460"/>
                    <a:pt x="457858" y="67404"/>
                    <a:pt x="456833" y="59485"/>
                  </a:cubicBezTo>
                  <a:lnTo>
                    <a:pt x="447822" y="53477"/>
                  </a:lnTo>
                  <a:cubicBezTo>
                    <a:pt x="432905" y="43510"/>
                    <a:pt x="416163" y="32297"/>
                    <a:pt x="396408" y="21434"/>
                  </a:cubicBezTo>
                  <a:lnTo>
                    <a:pt x="346668" y="0"/>
                  </a:lnTo>
                  <a:lnTo>
                    <a:pt x="372092" y="0"/>
                  </a:lnTo>
                  <a:lnTo>
                    <a:pt x="400991" y="12449"/>
                  </a:lnTo>
                  <a:cubicBezTo>
                    <a:pt x="421130" y="23508"/>
                    <a:pt x="438163" y="34909"/>
                    <a:pt x="453352" y="45080"/>
                  </a:cubicBezTo>
                  <a:lnTo>
                    <a:pt x="462500" y="51225"/>
                  </a:lnTo>
                  <a:cubicBezTo>
                    <a:pt x="479088" y="62215"/>
                    <a:pt x="492265" y="72524"/>
                    <a:pt x="501139" y="79897"/>
                  </a:cubicBezTo>
                  <a:cubicBezTo>
                    <a:pt x="492913" y="55287"/>
                    <a:pt x="481653" y="33821"/>
                    <a:pt x="468933" y="15239"/>
                  </a:cubicBezTo>
                  <a:lnTo>
                    <a:pt x="455748" y="0"/>
                  </a:lnTo>
                  <a:lnTo>
                    <a:pt x="467791" y="0"/>
                  </a:lnTo>
                  <a:lnTo>
                    <a:pt x="484642" y="20644"/>
                  </a:lnTo>
                  <a:cubicBezTo>
                    <a:pt x="498783" y="43558"/>
                    <a:pt x="510628" y="70323"/>
                    <a:pt x="517864" y="101333"/>
                  </a:cubicBezTo>
                  <a:cubicBezTo>
                    <a:pt x="545445" y="259782"/>
                    <a:pt x="482297" y="359862"/>
                    <a:pt x="465025" y="383687"/>
                  </a:cubicBezTo>
                  <a:cubicBezTo>
                    <a:pt x="541485" y="413247"/>
                    <a:pt x="595895" y="487453"/>
                    <a:pt x="595895" y="574221"/>
                  </a:cubicBezTo>
                  <a:lnTo>
                    <a:pt x="595895" y="618937"/>
                  </a:lnTo>
                  <a:lnTo>
                    <a:pt x="60028" y="618937"/>
                  </a:lnTo>
                  <a:lnTo>
                    <a:pt x="61266" y="606649"/>
                  </a:lnTo>
                  <a:lnTo>
                    <a:pt x="583607" y="606649"/>
                  </a:lnTo>
                  <a:lnTo>
                    <a:pt x="583811" y="606649"/>
                  </a:lnTo>
                  <a:lnTo>
                    <a:pt x="583880" y="606649"/>
                  </a:lnTo>
                  <a:lnTo>
                    <a:pt x="583880" y="574221"/>
                  </a:lnTo>
                  <a:cubicBezTo>
                    <a:pt x="583880" y="468338"/>
                    <a:pt x="497794" y="382253"/>
                    <a:pt x="391911" y="382253"/>
                  </a:cubicBezTo>
                  <a:lnTo>
                    <a:pt x="351496" y="382253"/>
                  </a:lnTo>
                  <a:cubicBezTo>
                    <a:pt x="350404" y="391333"/>
                    <a:pt x="347605" y="399867"/>
                    <a:pt x="343577" y="407649"/>
                  </a:cubicBezTo>
                  <a:cubicBezTo>
                    <a:pt x="343509" y="407854"/>
                    <a:pt x="343441" y="408058"/>
                    <a:pt x="343304" y="408263"/>
                  </a:cubicBezTo>
                  <a:cubicBezTo>
                    <a:pt x="342826" y="409219"/>
                    <a:pt x="342212" y="410175"/>
                    <a:pt x="341665" y="411063"/>
                  </a:cubicBezTo>
                  <a:cubicBezTo>
                    <a:pt x="340983" y="412223"/>
                    <a:pt x="340368" y="413315"/>
                    <a:pt x="339618" y="414408"/>
                  </a:cubicBezTo>
                  <a:cubicBezTo>
                    <a:pt x="339208" y="415022"/>
                    <a:pt x="338730" y="415568"/>
                    <a:pt x="338320" y="416182"/>
                  </a:cubicBezTo>
                  <a:cubicBezTo>
                    <a:pt x="337364" y="417479"/>
                    <a:pt x="336341" y="418845"/>
                    <a:pt x="335317" y="420142"/>
                  </a:cubicBezTo>
                  <a:cubicBezTo>
                    <a:pt x="334975" y="420551"/>
                    <a:pt x="334566" y="421029"/>
                    <a:pt x="334224" y="421439"/>
                  </a:cubicBezTo>
                  <a:cubicBezTo>
                    <a:pt x="333064" y="422805"/>
                    <a:pt x="331835" y="424170"/>
                    <a:pt x="330538" y="425467"/>
                  </a:cubicBezTo>
                  <a:cubicBezTo>
                    <a:pt x="330196" y="425808"/>
                    <a:pt x="329855" y="426150"/>
                    <a:pt x="329514" y="426491"/>
                  </a:cubicBezTo>
                  <a:cubicBezTo>
                    <a:pt x="328149" y="427856"/>
                    <a:pt x="326851" y="429085"/>
                    <a:pt x="325349" y="430314"/>
                  </a:cubicBezTo>
                  <a:cubicBezTo>
                    <a:pt x="325008" y="430655"/>
                    <a:pt x="324599" y="430928"/>
                    <a:pt x="324257" y="431201"/>
                  </a:cubicBezTo>
                  <a:cubicBezTo>
                    <a:pt x="322755" y="432362"/>
                    <a:pt x="321185" y="433454"/>
                    <a:pt x="319683" y="434547"/>
                  </a:cubicBezTo>
                  <a:cubicBezTo>
                    <a:pt x="319274" y="434820"/>
                    <a:pt x="318864" y="435093"/>
                    <a:pt x="318454" y="435365"/>
                  </a:cubicBezTo>
                  <a:cubicBezTo>
                    <a:pt x="316884" y="436321"/>
                    <a:pt x="315314" y="437345"/>
                    <a:pt x="313676" y="438233"/>
                  </a:cubicBezTo>
                  <a:cubicBezTo>
                    <a:pt x="313130" y="438574"/>
                    <a:pt x="312720" y="438779"/>
                    <a:pt x="312242" y="439052"/>
                  </a:cubicBezTo>
                  <a:cubicBezTo>
                    <a:pt x="310740" y="439871"/>
                    <a:pt x="309033" y="440622"/>
                    <a:pt x="307395" y="441373"/>
                  </a:cubicBezTo>
                  <a:cubicBezTo>
                    <a:pt x="306849" y="441646"/>
                    <a:pt x="306303" y="441851"/>
                    <a:pt x="305757" y="442124"/>
                  </a:cubicBezTo>
                  <a:cubicBezTo>
                    <a:pt x="304187" y="442739"/>
                    <a:pt x="302480" y="443353"/>
                    <a:pt x="300842" y="443899"/>
                  </a:cubicBezTo>
                  <a:cubicBezTo>
                    <a:pt x="300159" y="444104"/>
                    <a:pt x="299544" y="444308"/>
                    <a:pt x="298930" y="444513"/>
                  </a:cubicBezTo>
                  <a:cubicBezTo>
                    <a:pt x="297292" y="444991"/>
                    <a:pt x="295584" y="445469"/>
                    <a:pt x="293946" y="445811"/>
                  </a:cubicBezTo>
                  <a:cubicBezTo>
                    <a:pt x="293196" y="446016"/>
                    <a:pt x="292513" y="446152"/>
                    <a:pt x="291830" y="446289"/>
                  </a:cubicBezTo>
                  <a:cubicBezTo>
                    <a:pt x="290055" y="446630"/>
                    <a:pt x="288348" y="446835"/>
                    <a:pt x="286573" y="447108"/>
                  </a:cubicBezTo>
                  <a:cubicBezTo>
                    <a:pt x="285891" y="447176"/>
                    <a:pt x="285208" y="447312"/>
                    <a:pt x="284525" y="447381"/>
                  </a:cubicBezTo>
                  <a:cubicBezTo>
                    <a:pt x="282068" y="447585"/>
                    <a:pt x="279610" y="447722"/>
                    <a:pt x="277084" y="447722"/>
                  </a:cubicBezTo>
                  <a:cubicBezTo>
                    <a:pt x="274558" y="447722"/>
                    <a:pt x="272100" y="447654"/>
                    <a:pt x="269643" y="447381"/>
                  </a:cubicBezTo>
                  <a:cubicBezTo>
                    <a:pt x="268960" y="447312"/>
                    <a:pt x="268277" y="447176"/>
                    <a:pt x="267595" y="447108"/>
                  </a:cubicBezTo>
                  <a:cubicBezTo>
                    <a:pt x="265820" y="446835"/>
                    <a:pt x="264045" y="446630"/>
                    <a:pt x="262338" y="446289"/>
                  </a:cubicBezTo>
                  <a:cubicBezTo>
                    <a:pt x="261587" y="446152"/>
                    <a:pt x="260904" y="446016"/>
                    <a:pt x="260222" y="445811"/>
                  </a:cubicBezTo>
                  <a:cubicBezTo>
                    <a:pt x="258584" y="445401"/>
                    <a:pt x="256877" y="444991"/>
                    <a:pt x="255239" y="444513"/>
                  </a:cubicBezTo>
                  <a:cubicBezTo>
                    <a:pt x="254556" y="444308"/>
                    <a:pt x="253941" y="444104"/>
                    <a:pt x="253327" y="443899"/>
                  </a:cubicBezTo>
                  <a:cubicBezTo>
                    <a:pt x="251689" y="443353"/>
                    <a:pt x="249982" y="442807"/>
                    <a:pt x="248412" y="442124"/>
                  </a:cubicBezTo>
                  <a:cubicBezTo>
                    <a:pt x="247866" y="441851"/>
                    <a:pt x="247320" y="441646"/>
                    <a:pt x="246773" y="441373"/>
                  </a:cubicBezTo>
                  <a:cubicBezTo>
                    <a:pt x="245135" y="440622"/>
                    <a:pt x="243497" y="439939"/>
                    <a:pt x="241926" y="439052"/>
                  </a:cubicBezTo>
                  <a:cubicBezTo>
                    <a:pt x="241380" y="438779"/>
                    <a:pt x="240970" y="438506"/>
                    <a:pt x="240493" y="438233"/>
                  </a:cubicBezTo>
                  <a:cubicBezTo>
                    <a:pt x="238854" y="437345"/>
                    <a:pt x="237216" y="436389"/>
                    <a:pt x="235714" y="435365"/>
                  </a:cubicBezTo>
                  <a:cubicBezTo>
                    <a:pt x="235305" y="435093"/>
                    <a:pt x="234895" y="434820"/>
                    <a:pt x="234485" y="434547"/>
                  </a:cubicBezTo>
                  <a:cubicBezTo>
                    <a:pt x="232915" y="433522"/>
                    <a:pt x="231413" y="432362"/>
                    <a:pt x="229911" y="431201"/>
                  </a:cubicBezTo>
                  <a:cubicBezTo>
                    <a:pt x="229570" y="430928"/>
                    <a:pt x="229160" y="430587"/>
                    <a:pt x="228819" y="430314"/>
                  </a:cubicBezTo>
                  <a:cubicBezTo>
                    <a:pt x="227385" y="429085"/>
                    <a:pt x="226020" y="427788"/>
                    <a:pt x="224655" y="426491"/>
                  </a:cubicBezTo>
                  <a:cubicBezTo>
                    <a:pt x="224313" y="426150"/>
                    <a:pt x="223972" y="425808"/>
                    <a:pt x="223631" y="425467"/>
                  </a:cubicBezTo>
                  <a:cubicBezTo>
                    <a:pt x="222333" y="424170"/>
                    <a:pt x="221105" y="422873"/>
                    <a:pt x="219944" y="421439"/>
                  </a:cubicBezTo>
                  <a:cubicBezTo>
                    <a:pt x="219603" y="421029"/>
                    <a:pt x="219193" y="420551"/>
                    <a:pt x="218851" y="420142"/>
                  </a:cubicBezTo>
                  <a:cubicBezTo>
                    <a:pt x="217828" y="418913"/>
                    <a:pt x="216804" y="417547"/>
                    <a:pt x="215848" y="416182"/>
                  </a:cubicBezTo>
                  <a:cubicBezTo>
                    <a:pt x="215438" y="415568"/>
                    <a:pt x="214960" y="415022"/>
                    <a:pt x="214550" y="414408"/>
                  </a:cubicBezTo>
                  <a:cubicBezTo>
                    <a:pt x="213868" y="413315"/>
                    <a:pt x="213186" y="412155"/>
                    <a:pt x="212503" y="411063"/>
                  </a:cubicBezTo>
                  <a:cubicBezTo>
                    <a:pt x="211957" y="410175"/>
                    <a:pt x="211342" y="409219"/>
                    <a:pt x="210864" y="408263"/>
                  </a:cubicBezTo>
                  <a:cubicBezTo>
                    <a:pt x="210728" y="408058"/>
                    <a:pt x="210659" y="407854"/>
                    <a:pt x="210523" y="407649"/>
                  </a:cubicBezTo>
                  <a:cubicBezTo>
                    <a:pt x="206495" y="399867"/>
                    <a:pt x="203696" y="391333"/>
                    <a:pt x="202604" y="382253"/>
                  </a:cubicBezTo>
                  <a:lnTo>
                    <a:pt x="149696" y="382253"/>
                  </a:lnTo>
                  <a:cubicBezTo>
                    <a:pt x="96755" y="382253"/>
                    <a:pt x="48762" y="403775"/>
                    <a:pt x="14005" y="438531"/>
                  </a:cubicBezTo>
                  <a:lnTo>
                    <a:pt x="6951" y="448987"/>
                  </a:lnTo>
                  <a:lnTo>
                    <a:pt x="0" y="438676"/>
                  </a:lnTo>
                  <a:lnTo>
                    <a:pt x="28586" y="409945"/>
                  </a:lnTo>
                  <a:cubicBezTo>
                    <a:pt x="45383" y="397541"/>
                    <a:pt x="64140" y="387647"/>
                    <a:pt x="84296" y="380820"/>
                  </a:cubicBezTo>
                  <a:cubicBezTo>
                    <a:pt x="64634" y="352557"/>
                    <a:pt x="6880" y="254047"/>
                    <a:pt x="33505" y="101333"/>
                  </a:cubicBezTo>
                  <a:cubicBezTo>
                    <a:pt x="40724" y="70306"/>
                    <a:pt x="52564" y="43528"/>
                    <a:pt x="66710" y="20606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noFill/>
              <a:prstDash val="solid"/>
              <a:miter/>
            </a:ln>
          </p:spPr>
          <p:txBody>
            <a:bodyPr wrap="square" lIns="0" tIns="0" rIns="0" bIns="0" rtlCol="0" anchor="ctr">
              <a:noAutofit/>
            </a:bodyPr>
            <a:lstStyle/>
            <a:p>
              <a:endParaRPr lang="de-DE" dirty="0"/>
            </a:p>
          </p:txBody>
        </p:sp>
        <p:sp>
          <p:nvSpPr>
            <p:cNvPr id="146" name="Freihandform: Form 145">
              <a:extLst>
                <a:ext uri="{FF2B5EF4-FFF2-40B4-BE49-F238E27FC236}">
                  <a16:creationId xmlns:a16="http://schemas.microsoft.com/office/drawing/2014/main" id="{10A612A6-D887-4244-81C5-CF303A95B0C5}"/>
                </a:ext>
              </a:extLst>
            </p:cNvPr>
            <p:cNvSpPr/>
            <p:nvPr/>
          </p:nvSpPr>
          <p:spPr bwMode="gray">
            <a:xfrm>
              <a:off x="8520200" y="1212079"/>
              <a:ext cx="6827" cy="6827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A1B31F14-222B-421D-974C-4F601FD28115}"/>
                </a:ext>
              </a:extLst>
            </p:cNvPr>
            <p:cNvSpPr/>
            <p:nvPr/>
          </p:nvSpPr>
          <p:spPr bwMode="gray">
            <a:xfrm>
              <a:off x="8520200" y="1212079"/>
              <a:ext cx="6827" cy="6827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8" name="Freihandform: Form 147">
              <a:extLst>
                <a:ext uri="{FF2B5EF4-FFF2-40B4-BE49-F238E27FC236}">
                  <a16:creationId xmlns:a16="http://schemas.microsoft.com/office/drawing/2014/main" id="{6C017A41-8D2C-4174-A04D-35882B508A1A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677980" y="1097341"/>
              <a:ext cx="346881" cy="196415"/>
            </a:xfrm>
            <a:custGeom>
              <a:avLst/>
              <a:gdLst>
                <a:gd name="connsiteX0" fmla="*/ 93091 w 292487"/>
                <a:gd name="connsiteY0" fmla="*/ 0 h 251122"/>
                <a:gd name="connsiteX1" fmla="*/ 95947 w 292487"/>
                <a:gd name="connsiteY1" fmla="*/ 0 h 251122"/>
                <a:gd name="connsiteX2" fmla="*/ 144268 w 292487"/>
                <a:gd name="connsiteY2" fmla="*/ 134419 h 251122"/>
                <a:gd name="connsiteX3" fmla="*/ 192011 w 292487"/>
                <a:gd name="connsiteY3" fmla="*/ 1607 h 251122"/>
                <a:gd name="connsiteX4" fmla="*/ 239755 w 292487"/>
                <a:gd name="connsiteY4" fmla="*/ 134419 h 251122"/>
                <a:gd name="connsiteX5" fmla="*/ 288076 w 292487"/>
                <a:gd name="connsiteY5" fmla="*/ 0 h 251122"/>
                <a:gd name="connsiteX6" fmla="*/ 292487 w 292487"/>
                <a:gd name="connsiteY6" fmla="*/ 0 h 251122"/>
                <a:gd name="connsiteX7" fmla="*/ 292487 w 292487"/>
                <a:gd name="connsiteY7" fmla="*/ 251122 h 251122"/>
                <a:gd name="connsiteX8" fmla="*/ 0 w 292487"/>
                <a:gd name="connsiteY8" fmla="*/ 251122 h 251122"/>
                <a:gd name="connsiteX9" fmla="*/ 0 w 292487"/>
                <a:gd name="connsiteY9" fmla="*/ 9879 h 251122"/>
                <a:gd name="connsiteX10" fmla="*/ 44770 w 292487"/>
                <a:gd name="connsiteY10" fmla="*/ 134419 h 251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2487" h="251122">
                  <a:moveTo>
                    <a:pt x="93091" y="0"/>
                  </a:moveTo>
                  <a:lnTo>
                    <a:pt x="95947" y="0"/>
                  </a:lnTo>
                  <a:lnTo>
                    <a:pt x="144268" y="134419"/>
                  </a:lnTo>
                  <a:lnTo>
                    <a:pt x="192011" y="1607"/>
                  </a:lnTo>
                  <a:lnTo>
                    <a:pt x="239755" y="134419"/>
                  </a:lnTo>
                  <a:lnTo>
                    <a:pt x="288076" y="0"/>
                  </a:lnTo>
                  <a:lnTo>
                    <a:pt x="292487" y="0"/>
                  </a:lnTo>
                  <a:lnTo>
                    <a:pt x="292487" y="251122"/>
                  </a:lnTo>
                  <a:lnTo>
                    <a:pt x="0" y="251122"/>
                  </a:lnTo>
                  <a:lnTo>
                    <a:pt x="0" y="9879"/>
                  </a:lnTo>
                  <a:lnTo>
                    <a:pt x="44770" y="134419"/>
                  </a:lnTo>
                  <a:close/>
                </a:path>
              </a:pathLst>
            </a:custGeom>
            <a:solidFill>
              <a:srgbClr val="3A4C57"/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982804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8" dur="25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42" dur="2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3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5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5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6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66" dur="2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7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90" dur="2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5" fill="hold">
                          <p:stCondLst>
                            <p:cond delay="indefinite"/>
                          </p:stCondLst>
                          <p:childTnLst>
                            <p:par>
                              <p:cTn id="9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7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1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10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10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14" dur="2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9" fill="hold">
                          <p:stCondLst>
                            <p:cond delay="indefinite"/>
                          </p:stCondLst>
                          <p:childTnLst>
                            <p:par>
                              <p:cTn id="1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1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1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38" dur="2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4" grpId="0"/>
          <p:bldP spid="12" grpId="0"/>
          <p:bldP spid="14" grpId="0"/>
          <p:bldP spid="16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25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2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6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2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2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5" fill="hold">
                          <p:stCondLst>
                            <p:cond delay="indefinite"/>
                          </p:stCondLst>
                          <p:childTnLst>
                            <p:par>
                              <p:cTn id="9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7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2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9" fill="hold">
                          <p:stCondLst>
                            <p:cond delay="indefinite"/>
                          </p:stCondLst>
                          <p:childTnLst>
                            <p:par>
                              <p:cTn id="1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2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4" grpId="0"/>
          <p:bldP spid="12" grpId="0"/>
          <p:bldP spid="14" grpId="0"/>
          <p:bldP spid="16" grpId="0"/>
          <p:bldP spid="18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G">
            <a:extLst>
              <a:ext uri="{FF2B5EF4-FFF2-40B4-BE49-F238E27FC236}">
                <a16:creationId xmlns:a16="http://schemas.microsoft.com/office/drawing/2014/main" id="{73E493CF-B1A6-4041-A03D-ACE968EFC118}"/>
              </a:ext>
            </a:extLst>
          </p:cNvPr>
          <p:cNvSpPr/>
          <p:nvPr/>
        </p:nvSpPr>
        <p:spPr bwMode="gray">
          <a:xfrm>
            <a:off x="199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pic>
        <p:nvPicPr>
          <p:cNvPr id="162" name="Logo">
            <a:extLst>
              <a:ext uri="{FF2B5EF4-FFF2-40B4-BE49-F238E27FC236}">
                <a16:creationId xmlns:a16="http://schemas.microsoft.com/office/drawing/2014/main" id="{68F57770-8377-468F-8378-0B0D90B395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sp>
        <p:nvSpPr>
          <p:cNvPr id="77" name="Textfeld 76">
            <a:extLst>
              <a:ext uri="{FF2B5EF4-FFF2-40B4-BE49-F238E27FC236}">
                <a16:creationId xmlns:a16="http://schemas.microsoft.com/office/drawing/2014/main" id="{CD28337E-DDDD-40E7-A13E-6D7087A22524}"/>
              </a:ext>
            </a:extLst>
          </p:cNvPr>
          <p:cNvSpPr txBox="1"/>
          <p:nvPr/>
        </p:nvSpPr>
        <p:spPr bwMode="gray">
          <a:xfrm>
            <a:off x="539750" y="3369585"/>
            <a:ext cx="11109325" cy="6661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just"/>
            <a:r>
              <a:rPr lang="de-DE" cap="all" dirty="0">
                <a:solidFill>
                  <a:srgbClr val="009CB4"/>
                </a:solidFill>
                <a:latin typeface="+mj-lt"/>
              </a:rPr>
              <a:t>Hinweise zur Entstehung und Verwendung</a:t>
            </a:r>
          </a:p>
          <a:p>
            <a:pPr algn="just"/>
            <a:endParaRPr lang="de-DE" sz="1600" cap="all" dirty="0">
              <a:solidFill>
                <a:schemeClr val="bg1"/>
              </a:solidFill>
              <a:ea typeface="+mj-ea"/>
              <a:cs typeface="+mj-cs"/>
            </a:endParaRPr>
          </a:p>
          <a:p>
            <a:pPr algn="just"/>
            <a:r>
              <a:rPr lang="de-DE" sz="1600" dirty="0">
                <a:solidFill>
                  <a:schemeClr val="bg1"/>
                </a:solidFill>
              </a:rPr>
              <a:t>Diese Handreichung ist auf Basis des </a:t>
            </a:r>
            <a:r>
              <a:rPr lang="de-DE" sz="1600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Kurzfassung des Gutachtens zu den rechtlichen Rahmenbedingungen des</a:t>
            </a:r>
            <a:br>
              <a:rPr lang="de-DE" sz="1600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de-DE" sz="1600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Forschungsdatenmanagements</a:t>
            </a:r>
            <a:r>
              <a:rPr lang="de-DE" sz="1600" dirty="0">
                <a:solidFill>
                  <a:schemeClr val="bg1"/>
                </a:solidFill>
              </a:rPr>
              <a:t> (Stand: 12.07.2018) von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Anne Lauber‐Rönsberg</a:t>
            </a:r>
            <a:r>
              <a:rPr lang="de-DE" sz="1600" dirty="0">
                <a:solidFill>
                  <a:schemeClr val="bg1"/>
                </a:solidFill>
              </a:rPr>
              <a:t>,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Philipp Krahn</a:t>
            </a:r>
            <a:r>
              <a:rPr lang="de-DE" sz="1600" dirty="0">
                <a:solidFill>
                  <a:schemeClr val="bg1"/>
                </a:solidFill>
              </a:rPr>
              <a:t>,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Paul Baumann </a:t>
            </a:r>
            <a:r>
              <a:rPr lang="de-DE" sz="1600" dirty="0">
                <a:solidFill>
                  <a:schemeClr val="bg1"/>
                </a:solidFill>
              </a:rPr>
              <a:t>entstanden. Die Handreichung dient dazu, Forschenden und Forschungsdatenmanager*innen einen gut verständlichen Zugang zu Rechtsfragen hinsichtlich Forschungsdaten zu ermöglichen. Die Handreichung kann zum Beispiel in der Beratungspraxis eingesetzt werden.</a:t>
            </a:r>
          </a:p>
          <a:p>
            <a:pPr algn="just"/>
            <a:r>
              <a:rPr lang="de-DE" sz="1600" dirty="0">
                <a:solidFill>
                  <a:schemeClr val="bg1"/>
                </a:solidFill>
              </a:rPr>
              <a:t>Die Handreichung soll bei Bedarf aktualisiert werden. Anmerkungen und Korrekturen sowie Verbesserungsvorschläge bitten wir an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hefdi@uni-marburg.de </a:t>
            </a:r>
            <a:r>
              <a:rPr lang="de-DE" sz="1600" dirty="0">
                <a:solidFill>
                  <a:schemeClr val="bg1"/>
                </a:solidFill>
              </a:rPr>
              <a:t>zu senden.</a:t>
            </a:r>
          </a:p>
          <a:p>
            <a:pPr algn="just"/>
            <a:endParaRPr lang="de-DE" sz="1600" dirty="0">
              <a:solidFill>
                <a:schemeClr val="bg1"/>
              </a:solidFill>
            </a:endParaRPr>
          </a:p>
          <a:p>
            <a:pPr algn="just"/>
            <a:r>
              <a:rPr lang="de-DE" sz="1600" dirty="0">
                <a:solidFill>
                  <a:schemeClr val="bg1"/>
                </a:solidFill>
              </a:rPr>
              <a:t>Dieses Werk ist lizenziert unter einer </a:t>
            </a:r>
            <a:r>
              <a:rPr lang="de-DE" sz="1600" dirty="0">
                <a:solidFill>
                  <a:schemeClr val="bg1"/>
                </a:solidFill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Namensnennung – Weitergabe unter gleichen Bedingungen 4.0 International Lizenz</a:t>
            </a:r>
            <a:r>
              <a:rPr lang="de-DE" sz="16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0FF082E5-93D5-4B6B-9916-32B0FECB8140}"/>
              </a:ext>
            </a:extLst>
          </p:cNvPr>
          <p:cNvSpPr txBox="1"/>
          <p:nvPr/>
        </p:nvSpPr>
        <p:spPr bwMode="gray">
          <a:xfrm>
            <a:off x="539749" y="1759173"/>
            <a:ext cx="11109326" cy="1353434"/>
          </a:xfrm>
          <a:prstGeom prst="rect">
            <a:avLst/>
          </a:prstGeom>
        </p:spPr>
        <p:txBody>
          <a:bodyPr wrap="square" lIns="0" tIns="0" rIns="0" bIns="0" numCol="1" rtlCol="0">
            <a:noAutofit/>
          </a:bodyPr>
          <a:lstStyle/>
          <a:p>
            <a:pPr marL="0" indent="0" algn="l">
              <a:buNone/>
            </a:pPr>
            <a:r>
              <a:rPr lang="de-DE" cap="all" dirty="0">
                <a:solidFill>
                  <a:srgbClr val="009CB4"/>
                </a:solidFill>
                <a:latin typeface="+mj-lt"/>
              </a:rPr>
              <a:t>Bearbeitung</a:t>
            </a:r>
            <a:endParaRPr lang="de-DE" sz="2800" cap="all" dirty="0">
              <a:solidFill>
                <a:srgbClr val="009CB4"/>
              </a:solidFill>
              <a:latin typeface="+mj-lt"/>
            </a:endParaRPr>
          </a:p>
          <a:p>
            <a:pPr marL="0" indent="0" algn="l">
              <a:buNone/>
            </a:pPr>
            <a:endParaRPr lang="de-DE" sz="1600" dirty="0">
              <a:solidFill>
                <a:schemeClr val="bg1"/>
              </a:solidFill>
            </a:endParaRPr>
          </a:p>
          <a:p>
            <a:pPr marL="0" indent="0" algn="l">
              <a:buNone/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Patrick Langner</a:t>
            </a:r>
            <a:r>
              <a:rPr lang="de-DE" sz="1600" dirty="0">
                <a:solidFill>
                  <a:schemeClr val="bg1"/>
                </a:solidFill>
              </a:rPr>
              <a:t>, Hochschul- und Landesbibliothek Fulda</a:t>
            </a:r>
          </a:p>
          <a:p>
            <a:r>
              <a:rPr lang="de-DE" sz="1600" dirty="0">
                <a:solidFill>
                  <a:schemeClr val="bg1"/>
                </a:solidFill>
                <a:latin typeface="+mj-lt"/>
              </a:rPr>
              <a:t>Christian Krippes</a:t>
            </a:r>
            <a:r>
              <a:rPr lang="de-DE" sz="1600" dirty="0">
                <a:solidFill>
                  <a:schemeClr val="bg1"/>
                </a:solidFill>
              </a:rPr>
              <a:t>, Universitätsbibliothek der Justus-Liebig-Universität Gießen</a:t>
            </a:r>
          </a:p>
          <a:p>
            <a:pPr marL="0" indent="0" algn="l">
              <a:buNone/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Nina Dworschak</a:t>
            </a:r>
            <a:r>
              <a:rPr lang="de-DE" sz="1600" b="1" dirty="0">
                <a:solidFill>
                  <a:schemeClr val="bg1"/>
                </a:solidFill>
              </a:rPr>
              <a:t>,</a:t>
            </a:r>
            <a:r>
              <a:rPr lang="de-DE" sz="1600" dirty="0">
                <a:solidFill>
                  <a:schemeClr val="bg1"/>
                </a:solidFill>
              </a:rPr>
              <a:t> Universitätsbibliothek der Goethe-Universität Frankfurt am Main	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0A04BB9B-2AF4-43FF-B4AC-AC9A0C2B7BB4}"/>
              </a:ext>
            </a:extLst>
          </p:cNvPr>
          <p:cNvSpPr/>
          <p:nvPr/>
        </p:nvSpPr>
        <p:spPr bwMode="gray">
          <a:xfrm>
            <a:off x="448914" y="442181"/>
            <a:ext cx="107055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cap="all" dirty="0">
                <a:solidFill>
                  <a:srgbClr val="009CB4"/>
                </a:solidFill>
                <a:latin typeface="+mj-lt"/>
                <a:ea typeface="+mj-ea"/>
                <a:cs typeface="+mj-cs"/>
              </a:rPr>
              <a:t>Rechtliche Rahmenbedingungen des Forschungsdatenmanagements – Teil 3: </a:t>
            </a:r>
            <a:r>
              <a:rPr lang="de-DE" sz="2400" cap="all" dirty="0">
                <a:solidFill>
                  <a:srgbClr val="009CB4"/>
                </a:solidFill>
                <a:ea typeface="+mj-ea"/>
                <a:cs typeface="+mj-cs"/>
              </a:rPr>
              <a:t>Nutzungseinräumungen für urheberrechtlich geschützte daten</a:t>
            </a:r>
          </a:p>
        </p:txBody>
      </p:sp>
      <p:pic>
        <p:nvPicPr>
          <p:cNvPr id="7" name="Grafik 6">
            <a:hlinkClick r:id="rId5"/>
            <a:extLst>
              <a:ext uri="{FF2B5EF4-FFF2-40B4-BE49-F238E27FC236}">
                <a16:creationId xmlns:a16="http://schemas.microsoft.com/office/drawing/2014/main" id="{71255C51-4C64-42F5-8DED-D484737E64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gray">
          <a:xfrm>
            <a:off x="11077647" y="6402510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79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HG">
            <a:extLst>
              <a:ext uri="{FF2B5EF4-FFF2-40B4-BE49-F238E27FC236}">
                <a16:creationId xmlns:a16="http://schemas.microsoft.com/office/drawing/2014/main" id="{28DD0817-447E-4999-930A-8A0F528B9DBF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30" name="Titel">
            <a:extLst>
              <a:ext uri="{FF2B5EF4-FFF2-40B4-BE49-F238E27FC236}">
                <a16:creationId xmlns:a16="http://schemas.microsoft.com/office/drawing/2014/main" id="{F31A51C4-D29F-419E-B606-5F448848FE08}"/>
              </a:ext>
            </a:extLst>
          </p:cNvPr>
          <p:cNvSpPr txBox="1">
            <a:spLocks/>
          </p:cNvSpPr>
          <p:nvPr/>
        </p:nvSpPr>
        <p:spPr bwMode="gray">
          <a:xfrm>
            <a:off x="539999" y="3895848"/>
            <a:ext cx="11011641" cy="210871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cap="all" baseline="0">
                <a:solidFill>
                  <a:srgbClr val="052823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de-DE" sz="5400" b="0" dirty="0">
                <a:solidFill>
                  <a:schemeClr val="bg1"/>
                </a:solidFill>
                <a:latin typeface="+mn-lt"/>
              </a:rPr>
              <a:t>Nutzungsrechtseinräumungen für urheberrechtlich geschützte daten</a:t>
            </a:r>
          </a:p>
        </p:txBody>
      </p:sp>
      <p:pic>
        <p:nvPicPr>
          <p:cNvPr id="60" name="Logo">
            <a:extLst>
              <a:ext uri="{FF2B5EF4-FFF2-40B4-BE49-F238E27FC236}">
                <a16:creationId xmlns:a16="http://schemas.microsoft.com/office/drawing/2014/main" id="{E0298959-5205-4E91-BD69-7CB3DEC97A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547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7B601E87-0A4C-4B5D-A890-EC5DE6816E85}"/>
              </a:ext>
            </a:extLst>
          </p:cNvPr>
          <p:cNvCxnSpPr>
            <a:cxnSpLocks/>
          </p:cNvCxnSpPr>
          <p:nvPr/>
        </p:nvCxnSpPr>
        <p:spPr bwMode="gray">
          <a:xfrm>
            <a:off x="9539697" y="3119474"/>
            <a:ext cx="0" cy="710638"/>
          </a:xfrm>
          <a:prstGeom prst="line">
            <a:avLst/>
          </a:prstGeom>
          <a:ln w="12700">
            <a:solidFill>
              <a:srgbClr val="DCE04B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HG">
            <a:extLst>
              <a:ext uri="{FF2B5EF4-FFF2-40B4-BE49-F238E27FC236}">
                <a16:creationId xmlns:a16="http://schemas.microsoft.com/office/drawing/2014/main" id="{55588104-E033-418E-BE69-9A605FC4D82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pic>
        <p:nvPicPr>
          <p:cNvPr id="22" name="Kopf">
            <a:extLst>
              <a:ext uri="{FF2B5EF4-FFF2-40B4-BE49-F238E27FC236}">
                <a16:creationId xmlns:a16="http://schemas.microsoft.com/office/drawing/2014/main" id="{875D2335-1892-41E5-9F73-30ABB85827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478" t="33486" r="32400"/>
          <a:stretch/>
        </p:blipFill>
        <p:spPr bwMode="gray">
          <a:xfrm>
            <a:off x="8318336" y="3772962"/>
            <a:ext cx="2260594" cy="4875343"/>
          </a:xfrm>
          <a:prstGeom prst="rect">
            <a:avLst/>
          </a:prstGeom>
        </p:spPr>
      </p:pic>
      <p:sp>
        <p:nvSpPr>
          <p:cNvPr id="10" name="Titel">
            <a:extLst>
              <a:ext uri="{FF2B5EF4-FFF2-40B4-BE49-F238E27FC236}">
                <a16:creationId xmlns:a16="http://schemas.microsoft.com/office/drawing/2014/main" id="{1F0E6EFB-6D9C-4DBE-AA02-F86B042364DC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br>
              <a:rPr lang="de-DE" sz="2800" dirty="0">
                <a:latin typeface="+mn-lt"/>
              </a:rPr>
            </a:b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Nutzungseinräumungen 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für urheberrechtlich 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geschützte daten</a:t>
            </a:r>
            <a:br>
              <a:rPr lang="de-DE" sz="2800" dirty="0">
                <a:latin typeface="+mn-lt"/>
              </a:rPr>
            </a:br>
            <a:endParaRPr lang="de-DE" sz="2800" dirty="0">
              <a:latin typeface="+mn-lt"/>
            </a:endParaRPr>
          </a:p>
        </p:txBody>
      </p:sp>
      <p:sp>
        <p:nvSpPr>
          <p:cNvPr id="2" name="Inhalt">
            <a:extLst>
              <a:ext uri="{FF2B5EF4-FFF2-40B4-BE49-F238E27FC236}">
                <a16:creationId xmlns:a16="http://schemas.microsoft.com/office/drawing/2014/main" id="{D3CB11C6-E354-4084-965E-CFA0D613793E}"/>
              </a:ext>
            </a:extLst>
          </p:cNvPr>
          <p:cNvSpPr>
            <a:spLocks noGrp="1"/>
          </p:cNvSpPr>
          <p:nvPr>
            <p:ph sz="quarter" idx="4294967295"/>
          </p:nvPr>
        </p:nvSpPr>
        <p:spPr bwMode="gray">
          <a:xfrm>
            <a:off x="540000" y="2944561"/>
            <a:ext cx="3402000" cy="1764000"/>
          </a:xfrm>
        </p:spPr>
        <p:txBody>
          <a:bodyPr wrap="square" lIns="144000" tIns="0" rIns="144000">
            <a:noAutofit/>
          </a:bodyPr>
          <a:lstStyle/>
          <a:p>
            <a:pPr marL="0" lvl="0" indent="0">
              <a:buNone/>
            </a:pP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Die rechtliche Entscheidungs-</a:t>
            </a:r>
            <a:b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</a:b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befugnis über die Veröffentlichung </a:t>
            </a:r>
            <a:b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</a:b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von 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</a:rPr>
              <a:t>urheberrechtlich geschützten Forschungsdaten 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kann durch 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</a:rPr>
              <a:t>Nutzungsrechtseinräumungen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</a:rPr>
              <a:t>insbesondere im Rahmen von </a:t>
            </a:r>
            <a:b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</a:rPr>
            </a:b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</a:rPr>
              <a:t>Dienst‐ oder Arbeitsverträgen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</a:t>
            </a:r>
            <a:b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</a:b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vom 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</a:rPr>
              <a:t>Urheber- und Leistungs-</a:t>
            </a:r>
            <a:b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</a:rPr>
            </a:b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</a:rPr>
              <a:t>schutzrecht 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abweichen. </a:t>
            </a:r>
          </a:p>
        </p:txBody>
      </p:sp>
      <p:cxnSp>
        <p:nvCxnSpPr>
          <p:cNvPr id="62" name="Gerader Verbinder">
            <a:extLst>
              <a:ext uri="{FF2B5EF4-FFF2-40B4-BE49-F238E27FC236}">
                <a16:creationId xmlns:a16="http://schemas.microsoft.com/office/drawing/2014/main" id="{63578F2D-FDF6-48C1-A90D-D8A1C1FFD05E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2944563"/>
            <a:ext cx="0" cy="176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Logo">
            <a:extLst>
              <a:ext uri="{FF2B5EF4-FFF2-40B4-BE49-F238E27FC236}">
                <a16:creationId xmlns:a16="http://schemas.microsoft.com/office/drawing/2014/main" id="{52C61BFA-7816-4DDC-9746-B2A43CD25A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7" name="VERTRAG">
            <a:extLst>
              <a:ext uri="{FF2B5EF4-FFF2-40B4-BE49-F238E27FC236}">
                <a16:creationId xmlns:a16="http://schemas.microsoft.com/office/drawing/2014/main" id="{086C4882-917A-4D20-B0A1-33781A14BF5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070692" y="1882954"/>
            <a:ext cx="938011" cy="1241608"/>
            <a:chOff x="8833373" y="1141479"/>
            <a:chExt cx="1474088" cy="1951194"/>
          </a:xfrm>
        </p:grpSpPr>
        <p:grpSp>
          <p:nvGrpSpPr>
            <p:cNvPr id="55" name="Datenblatt">
              <a:extLst>
                <a:ext uri="{FF2B5EF4-FFF2-40B4-BE49-F238E27FC236}">
                  <a16:creationId xmlns:a16="http://schemas.microsoft.com/office/drawing/2014/main" id="{A573DB9D-AD3B-4BBA-9ACC-BCAE6FC0D4AD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8833373" y="1141479"/>
              <a:ext cx="1474088" cy="1951194"/>
              <a:chOff x="575862" y="1809013"/>
              <a:chExt cx="882959" cy="1168739"/>
            </a:xfrm>
          </p:grpSpPr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1D2EE3E6-3900-4BED-9F85-022C9571E70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75862" y="1809013"/>
                <a:ext cx="880557" cy="1168739"/>
              </a:xfrm>
              <a:custGeom>
                <a:avLst/>
                <a:gdLst>
                  <a:gd name="connsiteX0" fmla="*/ 526733 w 523875"/>
                  <a:gd name="connsiteY0" fmla="*/ 125254 h 695325"/>
                  <a:gd name="connsiteX1" fmla="*/ 526733 w 523875"/>
                  <a:gd name="connsiteY1" fmla="*/ 700088 h 695325"/>
                  <a:gd name="connsiteX2" fmla="*/ 0 w 523875"/>
                  <a:gd name="connsiteY2" fmla="*/ 700088 h 695325"/>
                  <a:gd name="connsiteX3" fmla="*/ 0 w 523875"/>
                  <a:gd name="connsiteY3" fmla="*/ 0 h 695325"/>
                  <a:gd name="connsiteX4" fmla="*/ 402622 w 523875"/>
                  <a:gd name="connsiteY4" fmla="*/ 0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875" h="695325">
                    <a:moveTo>
                      <a:pt x="526733" y="125254"/>
                    </a:moveTo>
                    <a:lnTo>
                      <a:pt x="526733" y="700088"/>
                    </a:lnTo>
                    <a:lnTo>
                      <a:pt x="0" y="700088"/>
                    </a:lnTo>
                    <a:lnTo>
                      <a:pt x="0" y="0"/>
                    </a:lnTo>
                    <a:lnTo>
                      <a:pt x="402622" y="0"/>
                    </a:lnTo>
                  </a:path>
                </a:pathLst>
              </a:custGeom>
              <a:noFill/>
              <a:ln w="254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308728FF-50B7-4645-B88A-86474896FCD5}"/>
                  </a:ext>
                </a:extLst>
              </p:cNvPr>
              <p:cNvSpPr/>
              <p:nvPr/>
            </p:nvSpPr>
            <p:spPr bwMode="gray">
              <a:xfrm>
                <a:off x="1250689" y="1809013"/>
                <a:ext cx="208132" cy="208132"/>
              </a:xfrm>
              <a:custGeom>
                <a:avLst/>
                <a:gdLst>
                  <a:gd name="connsiteX0" fmla="*/ 0 w 123825"/>
                  <a:gd name="connsiteY0" fmla="*/ 0 h 123825"/>
                  <a:gd name="connsiteX1" fmla="*/ 0 w 123825"/>
                  <a:gd name="connsiteY1" fmla="*/ 125254 h 123825"/>
                  <a:gd name="connsiteX2" fmla="*/ 125254 w 123825"/>
                  <a:gd name="connsiteY2" fmla="*/ 125254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3825" h="123825">
                    <a:moveTo>
                      <a:pt x="0" y="0"/>
                    </a:moveTo>
                    <a:lnTo>
                      <a:pt x="0" y="125254"/>
                    </a:lnTo>
                    <a:lnTo>
                      <a:pt x="125254" y="125254"/>
                    </a:lnTo>
                    <a:close/>
                  </a:path>
                </a:pathLst>
              </a:custGeom>
              <a:noFill/>
              <a:ln w="25400" cap="sq">
                <a:solidFill>
                  <a:schemeClr val="accent1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58" name="Linie 1">
              <a:extLst>
                <a:ext uri="{FF2B5EF4-FFF2-40B4-BE49-F238E27FC236}">
                  <a16:creationId xmlns:a16="http://schemas.microsoft.com/office/drawing/2014/main" id="{0D7C8CCF-5424-483B-8C5C-C2BFFAFA2FC5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114025" y="1705722"/>
              <a:ext cx="935503" cy="26728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2540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1" name="Linie 1">
              <a:extLst>
                <a:ext uri="{FF2B5EF4-FFF2-40B4-BE49-F238E27FC236}">
                  <a16:creationId xmlns:a16="http://schemas.microsoft.com/office/drawing/2014/main" id="{C49A666F-5097-4454-8C24-957691C067E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114025" y="2361485"/>
              <a:ext cx="935503" cy="26728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2540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3" name="Linie 1">
              <a:extLst>
                <a:ext uri="{FF2B5EF4-FFF2-40B4-BE49-F238E27FC236}">
                  <a16:creationId xmlns:a16="http://schemas.microsoft.com/office/drawing/2014/main" id="{61930B39-6286-4511-93FD-F3B8205CCC1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114025" y="1924310"/>
              <a:ext cx="935503" cy="26728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2540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4" name="Linie 1">
              <a:extLst>
                <a:ext uri="{FF2B5EF4-FFF2-40B4-BE49-F238E27FC236}">
                  <a16:creationId xmlns:a16="http://schemas.microsoft.com/office/drawing/2014/main" id="{1E65C33A-0ADE-4011-9474-0FAE36F5782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114025" y="2142897"/>
              <a:ext cx="935503" cy="26728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2540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119" name="ICON 3">
            <a:extLst>
              <a:ext uri="{FF2B5EF4-FFF2-40B4-BE49-F238E27FC236}">
                <a16:creationId xmlns:a16="http://schemas.microsoft.com/office/drawing/2014/main" id="{1FD56917-8923-4D57-8AD6-4E7A0F344F6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433494" y="697256"/>
            <a:ext cx="647700" cy="647700"/>
            <a:chOff x="9662433" y="1684634"/>
            <a:chExt cx="647700" cy="647700"/>
          </a:xfrm>
        </p:grpSpPr>
        <p:sp>
          <p:nvSpPr>
            <p:cNvPr id="120" name="Ellipse 119">
              <a:extLst>
                <a:ext uri="{FF2B5EF4-FFF2-40B4-BE49-F238E27FC236}">
                  <a16:creationId xmlns:a16="http://schemas.microsoft.com/office/drawing/2014/main" id="{381854F9-A0BF-429E-A198-5DE881307F13}"/>
                </a:ext>
              </a:extLst>
            </p:cNvPr>
            <p:cNvSpPr/>
            <p:nvPr/>
          </p:nvSpPr>
          <p:spPr bwMode="gray">
            <a:xfrm>
              <a:off x="9662433" y="1684634"/>
              <a:ext cx="647700" cy="6477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121" name="Blatt">
              <a:extLst>
                <a:ext uri="{FF2B5EF4-FFF2-40B4-BE49-F238E27FC236}">
                  <a16:creationId xmlns:a16="http://schemas.microsoft.com/office/drawing/2014/main" id="{08295B92-5314-4272-938A-D5EF362154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 bwMode="gray">
            <a:xfrm>
              <a:off x="9844923" y="1820005"/>
              <a:ext cx="282720" cy="376959"/>
            </a:xfrm>
            <a:prstGeom prst="rect">
              <a:avLst/>
            </a:prstGeom>
          </p:spPr>
        </p:pic>
      </p:grpSp>
      <p:grpSp>
        <p:nvGrpSpPr>
          <p:cNvPr id="122" name="ICON 2">
            <a:extLst>
              <a:ext uri="{FF2B5EF4-FFF2-40B4-BE49-F238E27FC236}">
                <a16:creationId xmlns:a16="http://schemas.microsoft.com/office/drawing/2014/main" id="{1546950D-F87E-4A91-86C2-983F732904B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617823" y="1698194"/>
            <a:ext cx="647700" cy="647700"/>
            <a:chOff x="6001400" y="3145425"/>
            <a:chExt cx="647700" cy="647700"/>
          </a:xfrm>
        </p:grpSpPr>
        <p:sp>
          <p:nvSpPr>
            <p:cNvPr id="123" name="Ellipse 122">
              <a:extLst>
                <a:ext uri="{FF2B5EF4-FFF2-40B4-BE49-F238E27FC236}">
                  <a16:creationId xmlns:a16="http://schemas.microsoft.com/office/drawing/2014/main" id="{72A67426-6A3F-4EC0-9F9F-2498C6F9F2EB}"/>
                </a:ext>
              </a:extLst>
            </p:cNvPr>
            <p:cNvSpPr/>
            <p:nvPr/>
          </p:nvSpPr>
          <p:spPr bwMode="gray">
            <a:xfrm>
              <a:off x="6001400" y="3145425"/>
              <a:ext cx="647700" cy="6477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124" name="Gruppieren 123">
              <a:extLst>
                <a:ext uri="{FF2B5EF4-FFF2-40B4-BE49-F238E27FC236}">
                  <a16:creationId xmlns:a16="http://schemas.microsoft.com/office/drawing/2014/main" id="{A6C55E28-58E0-41D1-9469-BFB3B6C0FE5E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178111" y="3310536"/>
              <a:ext cx="294279" cy="317478"/>
              <a:chOff x="10124967" y="4060948"/>
              <a:chExt cx="729581" cy="787100"/>
            </a:xfrm>
            <a:noFill/>
          </p:grpSpPr>
          <p:sp>
            <p:nvSpPr>
              <p:cNvPr id="125" name="Freihandform: Form 124">
                <a:extLst>
                  <a:ext uri="{FF2B5EF4-FFF2-40B4-BE49-F238E27FC236}">
                    <a16:creationId xmlns:a16="http://schemas.microsoft.com/office/drawing/2014/main" id="{F57B47A2-93AE-42EE-BE11-A0AD192D5317}"/>
                  </a:ext>
                </a:extLst>
              </p:cNvPr>
              <p:cNvSpPr/>
              <p:nvPr/>
            </p:nvSpPr>
            <p:spPr bwMode="gray">
              <a:xfrm>
                <a:off x="10364124" y="4060948"/>
                <a:ext cx="490424" cy="787100"/>
              </a:xfrm>
              <a:custGeom>
                <a:avLst/>
                <a:gdLst>
                  <a:gd name="connsiteX0" fmla="*/ 19140 w 659736"/>
                  <a:gd name="connsiteY0" fmla="*/ 1045397 h 1058836"/>
                  <a:gd name="connsiteX1" fmla="*/ 262673 w 659736"/>
                  <a:gd name="connsiteY1" fmla="*/ 1045397 h 1058836"/>
                  <a:gd name="connsiteX2" fmla="*/ 547744 w 659736"/>
                  <a:gd name="connsiteY2" fmla="*/ 1045397 h 1058836"/>
                  <a:gd name="connsiteX3" fmla="*/ 634894 w 659736"/>
                  <a:gd name="connsiteY3" fmla="*/ 907748 h 1058836"/>
                  <a:gd name="connsiteX4" fmla="*/ 393806 w 659736"/>
                  <a:gd name="connsiteY4" fmla="*/ 395434 h 1058836"/>
                  <a:gd name="connsiteX5" fmla="*/ 373443 w 659736"/>
                  <a:gd name="connsiteY5" fmla="*/ 305026 h 1058836"/>
                  <a:gd name="connsiteX6" fmla="*/ 373443 w 659736"/>
                  <a:gd name="connsiteY6" fmla="*/ 105476 h 1058836"/>
                  <a:gd name="connsiteX7" fmla="*/ 373443 w 659736"/>
                  <a:gd name="connsiteY7" fmla="*/ 105476 h 1058836"/>
                  <a:gd name="connsiteX8" fmla="*/ 407652 w 659736"/>
                  <a:gd name="connsiteY8" fmla="*/ 71268 h 1058836"/>
                  <a:gd name="connsiteX9" fmla="*/ 407652 w 659736"/>
                  <a:gd name="connsiteY9" fmla="*/ 52534 h 1058836"/>
                  <a:gd name="connsiteX10" fmla="*/ 373443 w 659736"/>
                  <a:gd name="connsiteY10" fmla="*/ 18326 h 1058836"/>
                  <a:gd name="connsiteX11" fmla="*/ 151902 w 659736"/>
                  <a:gd name="connsiteY11" fmla="*/ 18326 h 1058836"/>
                  <a:gd name="connsiteX12" fmla="*/ 117694 w 659736"/>
                  <a:gd name="connsiteY12" fmla="*/ 52534 h 1058836"/>
                  <a:gd name="connsiteX13" fmla="*/ 117694 w 659736"/>
                  <a:gd name="connsiteY13" fmla="*/ 71268 h 1058836"/>
                  <a:gd name="connsiteX14" fmla="*/ 151902 w 659736"/>
                  <a:gd name="connsiteY14" fmla="*/ 105476 h 1058836"/>
                  <a:gd name="connsiteX15" fmla="*/ 151902 w 659736"/>
                  <a:gd name="connsiteY15" fmla="*/ 105476 h 1058836"/>
                  <a:gd name="connsiteX16" fmla="*/ 151902 w 659736"/>
                  <a:gd name="connsiteY16" fmla="*/ 305026 h 1058836"/>
                  <a:gd name="connsiteX17" fmla="*/ 131540 w 659736"/>
                  <a:gd name="connsiteY17" fmla="*/ 395434 h 1058836"/>
                  <a:gd name="connsiteX18" fmla="*/ 18326 w 659736"/>
                  <a:gd name="connsiteY18" fmla="*/ 635709 h 1058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9736" h="1058836">
                    <a:moveTo>
                      <a:pt x="19140" y="1045397"/>
                    </a:moveTo>
                    <a:lnTo>
                      <a:pt x="262673" y="1045397"/>
                    </a:lnTo>
                    <a:lnTo>
                      <a:pt x="547744" y="1045397"/>
                    </a:lnTo>
                    <a:cubicBezTo>
                      <a:pt x="618605" y="1045397"/>
                      <a:pt x="665845" y="971279"/>
                      <a:pt x="634894" y="907748"/>
                    </a:cubicBezTo>
                    <a:lnTo>
                      <a:pt x="393806" y="395434"/>
                    </a:lnTo>
                    <a:cubicBezTo>
                      <a:pt x="380774" y="366927"/>
                      <a:pt x="373443" y="335977"/>
                      <a:pt x="373443" y="305026"/>
                    </a:cubicBezTo>
                    <a:lnTo>
                      <a:pt x="373443" y="105476"/>
                    </a:lnTo>
                    <a:lnTo>
                      <a:pt x="373443" y="105476"/>
                    </a:lnTo>
                    <a:cubicBezTo>
                      <a:pt x="392177" y="105476"/>
                      <a:pt x="407652" y="90001"/>
                      <a:pt x="407652" y="71268"/>
                    </a:cubicBezTo>
                    <a:lnTo>
                      <a:pt x="407652" y="52534"/>
                    </a:lnTo>
                    <a:cubicBezTo>
                      <a:pt x="407652" y="33801"/>
                      <a:pt x="392177" y="18326"/>
                      <a:pt x="373443" y="18326"/>
                    </a:cubicBezTo>
                    <a:lnTo>
                      <a:pt x="151902" y="18326"/>
                    </a:lnTo>
                    <a:cubicBezTo>
                      <a:pt x="133169" y="18326"/>
                      <a:pt x="117694" y="33801"/>
                      <a:pt x="117694" y="52534"/>
                    </a:cubicBezTo>
                    <a:lnTo>
                      <a:pt x="117694" y="71268"/>
                    </a:lnTo>
                    <a:cubicBezTo>
                      <a:pt x="117694" y="90001"/>
                      <a:pt x="133169" y="105476"/>
                      <a:pt x="151902" y="105476"/>
                    </a:cubicBezTo>
                    <a:lnTo>
                      <a:pt x="151902" y="105476"/>
                    </a:lnTo>
                    <a:lnTo>
                      <a:pt x="151902" y="305026"/>
                    </a:lnTo>
                    <a:cubicBezTo>
                      <a:pt x="151902" y="336791"/>
                      <a:pt x="144572" y="367742"/>
                      <a:pt x="131540" y="395434"/>
                    </a:cubicBezTo>
                    <a:lnTo>
                      <a:pt x="18326" y="635709"/>
                    </a:lnTo>
                  </a:path>
                </a:pathLst>
              </a:custGeom>
              <a:grpFill/>
              <a:ln w="5312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26" name="Freihandform: Form 125">
                <a:extLst>
                  <a:ext uri="{FF2B5EF4-FFF2-40B4-BE49-F238E27FC236}">
                    <a16:creationId xmlns:a16="http://schemas.microsoft.com/office/drawing/2014/main" id="{3EF903A5-8672-4CFA-A95E-F5C49AA41C1C}"/>
                  </a:ext>
                </a:extLst>
              </p:cNvPr>
              <p:cNvSpPr/>
              <p:nvPr/>
            </p:nvSpPr>
            <p:spPr bwMode="gray">
              <a:xfrm>
                <a:off x="10568165" y="4125732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grpFill/>
              <a:ln w="5312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27" name="Freihandform: Form 126">
                <a:extLst>
                  <a:ext uri="{FF2B5EF4-FFF2-40B4-BE49-F238E27FC236}">
                    <a16:creationId xmlns:a16="http://schemas.microsoft.com/office/drawing/2014/main" id="{B7D28EB4-A836-451B-B6E6-6563B0397F5D}"/>
                  </a:ext>
                </a:extLst>
              </p:cNvPr>
              <p:cNvSpPr/>
              <p:nvPr/>
            </p:nvSpPr>
            <p:spPr bwMode="gray">
              <a:xfrm>
                <a:off x="10586934" y="4169931"/>
                <a:ext cx="66601" cy="24219"/>
              </a:xfrm>
              <a:custGeom>
                <a:avLst/>
                <a:gdLst>
                  <a:gd name="connsiteX0" fmla="*/ 73711 w 89593"/>
                  <a:gd name="connsiteY0" fmla="*/ 18326 h 32579"/>
                  <a:gd name="connsiteX1" fmla="*/ 18326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73711" y="18326"/>
                    </a:moveTo>
                    <a:lnTo>
                      <a:pt x="18326" y="18326"/>
                    </a:lnTo>
                  </a:path>
                </a:pathLst>
              </a:custGeom>
              <a:grpFill/>
              <a:ln w="5312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28" name="Freihandform: Form 127">
                <a:extLst>
                  <a:ext uri="{FF2B5EF4-FFF2-40B4-BE49-F238E27FC236}">
                    <a16:creationId xmlns:a16="http://schemas.microsoft.com/office/drawing/2014/main" id="{46CDEC30-6B4A-4138-8FF1-C1CDC7223C09}"/>
                  </a:ext>
                </a:extLst>
              </p:cNvPr>
              <p:cNvSpPr/>
              <p:nvPr/>
            </p:nvSpPr>
            <p:spPr bwMode="gray">
              <a:xfrm>
                <a:off x="10568165" y="4214735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grpFill/>
              <a:ln w="5312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29" name="Freihandform: Form 128">
                <a:extLst>
                  <a:ext uri="{FF2B5EF4-FFF2-40B4-BE49-F238E27FC236}">
                    <a16:creationId xmlns:a16="http://schemas.microsoft.com/office/drawing/2014/main" id="{774514C6-E37D-4F03-ACEE-7E8F46B2EC48}"/>
                  </a:ext>
                </a:extLst>
              </p:cNvPr>
              <p:cNvSpPr/>
              <p:nvPr/>
            </p:nvSpPr>
            <p:spPr bwMode="gray">
              <a:xfrm>
                <a:off x="10568165" y="4303738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grpFill/>
              <a:ln w="5312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0" name="Freihandform: Form 129">
                <a:extLst>
                  <a:ext uri="{FF2B5EF4-FFF2-40B4-BE49-F238E27FC236}">
                    <a16:creationId xmlns:a16="http://schemas.microsoft.com/office/drawing/2014/main" id="{7A471FE1-14A9-453B-BFA4-059ACCAE1433}"/>
                  </a:ext>
                </a:extLst>
              </p:cNvPr>
              <p:cNvSpPr/>
              <p:nvPr/>
            </p:nvSpPr>
            <p:spPr bwMode="gray">
              <a:xfrm>
                <a:off x="10586934" y="4258934"/>
                <a:ext cx="66601" cy="24219"/>
              </a:xfrm>
              <a:custGeom>
                <a:avLst/>
                <a:gdLst>
                  <a:gd name="connsiteX0" fmla="*/ 73711 w 89593"/>
                  <a:gd name="connsiteY0" fmla="*/ 18326 h 32579"/>
                  <a:gd name="connsiteX1" fmla="*/ 18326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73711" y="18326"/>
                    </a:moveTo>
                    <a:lnTo>
                      <a:pt x="18326" y="18326"/>
                    </a:lnTo>
                  </a:path>
                </a:pathLst>
              </a:custGeom>
              <a:grpFill/>
              <a:ln w="5312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1" name="Freihandform: Form 130">
                <a:extLst>
                  <a:ext uri="{FF2B5EF4-FFF2-40B4-BE49-F238E27FC236}">
                    <a16:creationId xmlns:a16="http://schemas.microsoft.com/office/drawing/2014/main" id="{0AABD02C-2F65-43CE-BA05-50B1CCA26066}"/>
                  </a:ext>
                </a:extLst>
              </p:cNvPr>
              <p:cNvSpPr/>
              <p:nvPr/>
            </p:nvSpPr>
            <p:spPr bwMode="gray">
              <a:xfrm>
                <a:off x="10150396" y="4436940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grpFill/>
              <a:ln w="5312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2" name="Freihandform: Form 131">
                <a:extLst>
                  <a:ext uri="{FF2B5EF4-FFF2-40B4-BE49-F238E27FC236}">
                    <a16:creationId xmlns:a16="http://schemas.microsoft.com/office/drawing/2014/main" id="{2E6BC5D4-2F61-4A95-840A-D3CF0F6AB8AE}"/>
                  </a:ext>
                </a:extLst>
              </p:cNvPr>
              <p:cNvSpPr/>
              <p:nvPr/>
            </p:nvSpPr>
            <p:spPr bwMode="gray">
              <a:xfrm>
                <a:off x="10150396" y="4392136"/>
                <a:ext cx="66601" cy="24219"/>
              </a:xfrm>
              <a:custGeom>
                <a:avLst/>
                <a:gdLst>
                  <a:gd name="connsiteX0" fmla="*/ 18326 w 89593"/>
                  <a:gd name="connsiteY0" fmla="*/ 18326 h 32579"/>
                  <a:gd name="connsiteX1" fmla="*/ 73711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18326" y="18326"/>
                    </a:moveTo>
                    <a:lnTo>
                      <a:pt x="73711" y="18326"/>
                    </a:lnTo>
                  </a:path>
                </a:pathLst>
              </a:custGeom>
              <a:grpFill/>
              <a:ln w="5312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3" name="Freihandform: Form 132">
                <a:extLst>
                  <a:ext uri="{FF2B5EF4-FFF2-40B4-BE49-F238E27FC236}">
                    <a16:creationId xmlns:a16="http://schemas.microsoft.com/office/drawing/2014/main" id="{787862CB-CE34-457B-8744-DD3A5EAC46C4}"/>
                  </a:ext>
                </a:extLst>
              </p:cNvPr>
              <p:cNvSpPr/>
              <p:nvPr/>
            </p:nvSpPr>
            <p:spPr bwMode="gray">
              <a:xfrm>
                <a:off x="10150396" y="4347937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grpFill/>
              <a:ln w="5312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4" name="Freihandform: Form 133">
                <a:extLst>
                  <a:ext uri="{FF2B5EF4-FFF2-40B4-BE49-F238E27FC236}">
                    <a16:creationId xmlns:a16="http://schemas.microsoft.com/office/drawing/2014/main" id="{596259E6-4A3D-4F7A-B31D-0A72F4FA8DB9}"/>
                  </a:ext>
                </a:extLst>
              </p:cNvPr>
              <p:cNvSpPr/>
              <p:nvPr/>
            </p:nvSpPr>
            <p:spPr bwMode="gray">
              <a:xfrm>
                <a:off x="10150396" y="4258934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grpFill/>
              <a:ln w="5312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5" name="Freihandform: Form 134">
                <a:extLst>
                  <a:ext uri="{FF2B5EF4-FFF2-40B4-BE49-F238E27FC236}">
                    <a16:creationId xmlns:a16="http://schemas.microsoft.com/office/drawing/2014/main" id="{0C860EA0-5879-4D0E-9CF7-877C7CA3F1C1}"/>
                  </a:ext>
                </a:extLst>
              </p:cNvPr>
              <p:cNvSpPr/>
              <p:nvPr/>
            </p:nvSpPr>
            <p:spPr bwMode="gray">
              <a:xfrm>
                <a:off x="10150396" y="4303133"/>
                <a:ext cx="66601" cy="24219"/>
              </a:xfrm>
              <a:custGeom>
                <a:avLst/>
                <a:gdLst>
                  <a:gd name="connsiteX0" fmla="*/ 18326 w 89593"/>
                  <a:gd name="connsiteY0" fmla="*/ 18326 h 32579"/>
                  <a:gd name="connsiteX1" fmla="*/ 73711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18326" y="18326"/>
                    </a:moveTo>
                    <a:lnTo>
                      <a:pt x="73711" y="18326"/>
                    </a:lnTo>
                  </a:path>
                </a:pathLst>
              </a:custGeom>
              <a:grpFill/>
              <a:ln w="5312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6" name="Freihandform: Form 135">
                <a:extLst>
                  <a:ext uri="{FF2B5EF4-FFF2-40B4-BE49-F238E27FC236}">
                    <a16:creationId xmlns:a16="http://schemas.microsoft.com/office/drawing/2014/main" id="{45420A9B-E4D9-4AAC-BA23-1CD946FDC812}"/>
                  </a:ext>
                </a:extLst>
              </p:cNvPr>
              <p:cNvSpPr/>
              <p:nvPr/>
            </p:nvSpPr>
            <p:spPr bwMode="gray">
              <a:xfrm>
                <a:off x="10124967" y="4194150"/>
                <a:ext cx="242185" cy="653898"/>
              </a:xfrm>
              <a:custGeom>
                <a:avLst/>
                <a:gdLst>
                  <a:gd name="connsiteX0" fmla="*/ 18326 w 325795"/>
                  <a:gd name="connsiteY0" fmla="*/ 51720 h 879648"/>
                  <a:gd name="connsiteX1" fmla="*/ 18326 w 325795"/>
                  <a:gd name="connsiteY1" fmla="*/ 72082 h 879648"/>
                  <a:gd name="connsiteX2" fmla="*/ 51720 w 325795"/>
                  <a:gd name="connsiteY2" fmla="*/ 105476 h 879648"/>
                  <a:gd name="connsiteX3" fmla="*/ 51720 w 325795"/>
                  <a:gd name="connsiteY3" fmla="*/ 105476 h 879648"/>
                  <a:gd name="connsiteX4" fmla="*/ 51720 w 325795"/>
                  <a:gd name="connsiteY4" fmla="*/ 768470 h 879648"/>
                  <a:gd name="connsiteX5" fmla="*/ 149459 w 325795"/>
                  <a:gd name="connsiteY5" fmla="*/ 866209 h 879648"/>
                  <a:gd name="connsiteX6" fmla="*/ 177151 w 325795"/>
                  <a:gd name="connsiteY6" fmla="*/ 866209 h 879648"/>
                  <a:gd name="connsiteX7" fmla="*/ 274890 w 325795"/>
                  <a:gd name="connsiteY7" fmla="*/ 768470 h 879648"/>
                  <a:gd name="connsiteX8" fmla="*/ 274890 w 325795"/>
                  <a:gd name="connsiteY8" fmla="*/ 105476 h 879648"/>
                  <a:gd name="connsiteX9" fmla="*/ 274890 w 325795"/>
                  <a:gd name="connsiteY9" fmla="*/ 105476 h 879648"/>
                  <a:gd name="connsiteX10" fmla="*/ 308284 w 325795"/>
                  <a:gd name="connsiteY10" fmla="*/ 72082 h 879648"/>
                  <a:gd name="connsiteX11" fmla="*/ 308284 w 325795"/>
                  <a:gd name="connsiteY11" fmla="*/ 51720 h 879648"/>
                  <a:gd name="connsiteX12" fmla="*/ 274890 w 325795"/>
                  <a:gd name="connsiteY12" fmla="*/ 18326 h 879648"/>
                  <a:gd name="connsiteX13" fmla="*/ 51720 w 325795"/>
                  <a:gd name="connsiteY13" fmla="*/ 18326 h 879648"/>
                  <a:gd name="connsiteX14" fmla="*/ 18326 w 325795"/>
                  <a:gd name="connsiteY14" fmla="*/ 51720 h 879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25795" h="879648">
                    <a:moveTo>
                      <a:pt x="18326" y="51720"/>
                    </a:moveTo>
                    <a:lnTo>
                      <a:pt x="18326" y="72082"/>
                    </a:lnTo>
                    <a:cubicBezTo>
                      <a:pt x="18326" y="90816"/>
                      <a:pt x="32987" y="105476"/>
                      <a:pt x="51720" y="105476"/>
                    </a:cubicBezTo>
                    <a:lnTo>
                      <a:pt x="51720" y="105476"/>
                    </a:lnTo>
                    <a:lnTo>
                      <a:pt x="51720" y="768470"/>
                    </a:lnTo>
                    <a:cubicBezTo>
                      <a:pt x="51720" y="822227"/>
                      <a:pt x="95702" y="866209"/>
                      <a:pt x="149459" y="866209"/>
                    </a:cubicBezTo>
                    <a:lnTo>
                      <a:pt x="177151" y="866209"/>
                    </a:lnTo>
                    <a:cubicBezTo>
                      <a:pt x="230908" y="866209"/>
                      <a:pt x="274890" y="822227"/>
                      <a:pt x="274890" y="768470"/>
                    </a:cubicBezTo>
                    <a:lnTo>
                      <a:pt x="274890" y="105476"/>
                    </a:lnTo>
                    <a:lnTo>
                      <a:pt x="274890" y="105476"/>
                    </a:lnTo>
                    <a:cubicBezTo>
                      <a:pt x="293623" y="105476"/>
                      <a:pt x="308284" y="90816"/>
                      <a:pt x="308284" y="72082"/>
                    </a:cubicBezTo>
                    <a:lnTo>
                      <a:pt x="308284" y="51720"/>
                    </a:lnTo>
                    <a:cubicBezTo>
                      <a:pt x="308284" y="32987"/>
                      <a:pt x="293623" y="18326"/>
                      <a:pt x="274890" y="18326"/>
                    </a:cubicBezTo>
                    <a:lnTo>
                      <a:pt x="51720" y="18326"/>
                    </a:lnTo>
                    <a:cubicBezTo>
                      <a:pt x="32987" y="18326"/>
                      <a:pt x="18326" y="33801"/>
                      <a:pt x="18326" y="51720"/>
                    </a:cubicBezTo>
                    <a:close/>
                  </a:path>
                </a:pathLst>
              </a:custGeom>
              <a:grpFill/>
              <a:ln w="5312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7" name="Freihandform: Form 136">
                <a:extLst>
                  <a:ext uri="{FF2B5EF4-FFF2-40B4-BE49-F238E27FC236}">
                    <a16:creationId xmlns:a16="http://schemas.microsoft.com/office/drawing/2014/main" id="{31D7A1B1-A586-4F4A-965E-12A2410309DD}"/>
                  </a:ext>
                </a:extLst>
              </p:cNvPr>
              <p:cNvSpPr/>
              <p:nvPr/>
            </p:nvSpPr>
            <p:spPr bwMode="gray">
              <a:xfrm>
                <a:off x="10364124" y="4535630"/>
                <a:ext cx="393550" cy="175584"/>
              </a:xfrm>
              <a:custGeom>
                <a:avLst/>
                <a:gdLst>
                  <a:gd name="connsiteX0" fmla="*/ 515979 w 529418"/>
                  <a:gd name="connsiteY0" fmla="*/ 18326 h 236201"/>
                  <a:gd name="connsiteX1" fmla="*/ 18326 w 529418"/>
                  <a:gd name="connsiteY1" fmla="*/ 222763 h 23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9418" h="236201">
                    <a:moveTo>
                      <a:pt x="515979" y="18326"/>
                    </a:moveTo>
                    <a:cubicBezTo>
                      <a:pt x="438602" y="106291"/>
                      <a:pt x="249641" y="198328"/>
                      <a:pt x="18326" y="222763"/>
                    </a:cubicBezTo>
                  </a:path>
                </a:pathLst>
              </a:custGeom>
              <a:grpFill/>
              <a:ln w="5312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116" name="ICON 1">
            <a:extLst>
              <a:ext uri="{FF2B5EF4-FFF2-40B4-BE49-F238E27FC236}">
                <a16:creationId xmlns:a16="http://schemas.microsoft.com/office/drawing/2014/main" id="{38892B4A-8CA7-41A7-B476-084DAF0D073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841463" y="2967577"/>
            <a:ext cx="647700" cy="647700"/>
            <a:chOff x="9688053" y="875463"/>
            <a:chExt cx="647700" cy="647700"/>
          </a:xfrm>
        </p:grpSpPr>
        <p:sp>
          <p:nvSpPr>
            <p:cNvPr id="117" name="Ellipse 116">
              <a:extLst>
                <a:ext uri="{FF2B5EF4-FFF2-40B4-BE49-F238E27FC236}">
                  <a16:creationId xmlns:a16="http://schemas.microsoft.com/office/drawing/2014/main" id="{FA4A7884-3749-43B8-B1A5-1F3CD3EAD350}"/>
                </a:ext>
              </a:extLst>
            </p:cNvPr>
            <p:cNvSpPr/>
            <p:nvPr/>
          </p:nvSpPr>
          <p:spPr bwMode="gray">
            <a:xfrm>
              <a:off x="9688053" y="875463"/>
              <a:ext cx="647700" cy="6477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118" name="Balkendiagramm">
              <a:extLst>
                <a:ext uri="{FF2B5EF4-FFF2-40B4-BE49-F238E27FC236}">
                  <a16:creationId xmlns:a16="http://schemas.microsoft.com/office/drawing/2014/main" id="{96EE3B85-15D1-465D-82CF-D7888FF1FA6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 bwMode="gray">
            <a:xfrm>
              <a:off x="9872185" y="1043474"/>
              <a:ext cx="279437" cy="311679"/>
            </a:xfrm>
            <a:prstGeom prst="rect">
              <a:avLst/>
            </a:prstGeom>
          </p:spPr>
        </p:pic>
      </p:grpSp>
      <p:cxnSp>
        <p:nvCxnSpPr>
          <p:cNvPr id="139" name="Pfeil 3">
            <a:extLst>
              <a:ext uri="{FF2B5EF4-FFF2-40B4-BE49-F238E27FC236}">
                <a16:creationId xmlns:a16="http://schemas.microsoft.com/office/drawing/2014/main" id="{25E9A3C0-2C53-492E-B482-F213B7D036AC}"/>
              </a:ext>
            </a:extLst>
          </p:cNvPr>
          <p:cNvCxnSpPr>
            <a:cxnSpLocks/>
          </p:cNvCxnSpPr>
          <p:nvPr/>
        </p:nvCxnSpPr>
        <p:spPr bwMode="gray">
          <a:xfrm rot="18000000" flipH="1" flipV="1">
            <a:off x="8579097" y="2839929"/>
            <a:ext cx="375746" cy="190945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Pfeil 2">
            <a:extLst>
              <a:ext uri="{FF2B5EF4-FFF2-40B4-BE49-F238E27FC236}">
                <a16:creationId xmlns:a16="http://schemas.microsoft.com/office/drawing/2014/main" id="{0D0CE3CA-E119-4054-A543-57582AFBAE8F}"/>
              </a:ext>
            </a:extLst>
          </p:cNvPr>
          <p:cNvCxnSpPr>
            <a:cxnSpLocks/>
          </p:cNvCxnSpPr>
          <p:nvPr/>
        </p:nvCxnSpPr>
        <p:spPr bwMode="gray">
          <a:xfrm rot="20700000" flipH="1" flipV="1">
            <a:off x="8469142" y="2109577"/>
            <a:ext cx="375746" cy="190945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Pfeil 1">
            <a:extLst>
              <a:ext uri="{FF2B5EF4-FFF2-40B4-BE49-F238E27FC236}">
                <a16:creationId xmlns:a16="http://schemas.microsoft.com/office/drawing/2014/main" id="{C079E922-DF67-4781-9911-426B96AE5AE5}"/>
              </a:ext>
            </a:extLst>
          </p:cNvPr>
          <p:cNvCxnSpPr>
            <a:cxnSpLocks/>
          </p:cNvCxnSpPr>
          <p:nvPr/>
        </p:nvCxnSpPr>
        <p:spPr bwMode="gray">
          <a:xfrm rot="1800000" flipH="1" flipV="1">
            <a:off x="8955092" y="1426102"/>
            <a:ext cx="375746" cy="190945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UNTERSCHRIFT">
            <a:extLst>
              <a:ext uri="{FF2B5EF4-FFF2-40B4-BE49-F238E27FC236}">
                <a16:creationId xmlns:a16="http://schemas.microsoft.com/office/drawing/2014/main" id="{C573CC98-7864-4916-AFC3-35BE030F7FFE}"/>
              </a:ext>
            </a:extLst>
          </p:cNvPr>
          <p:cNvSpPr>
            <a:spLocks noChangeAspect="1"/>
          </p:cNvSpPr>
          <p:nvPr/>
        </p:nvSpPr>
        <p:spPr bwMode="gray">
          <a:xfrm>
            <a:off x="9254528" y="2855790"/>
            <a:ext cx="570339" cy="126748"/>
          </a:xfrm>
          <a:custGeom>
            <a:avLst/>
            <a:gdLst>
              <a:gd name="connsiteX0" fmla="*/ 0 w 896293"/>
              <a:gd name="connsiteY0" fmla="*/ 199185 h 199185"/>
              <a:gd name="connsiteX1" fmla="*/ 144855 w 896293"/>
              <a:gd name="connsiteY1" fmla="*/ 9 h 199185"/>
              <a:gd name="connsiteX2" fmla="*/ 271604 w 896293"/>
              <a:gd name="connsiteY2" fmla="*/ 190131 h 199185"/>
              <a:gd name="connsiteX3" fmla="*/ 416459 w 896293"/>
              <a:gd name="connsiteY3" fmla="*/ 126757 h 199185"/>
              <a:gd name="connsiteX4" fmla="*/ 570368 w 896293"/>
              <a:gd name="connsiteY4" fmla="*/ 181078 h 199185"/>
              <a:gd name="connsiteX5" fmla="*/ 896293 w 896293"/>
              <a:gd name="connsiteY5" fmla="*/ 181078 h 199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6293" h="199185">
                <a:moveTo>
                  <a:pt x="0" y="199185"/>
                </a:moveTo>
                <a:cubicBezTo>
                  <a:pt x="49794" y="100351"/>
                  <a:pt x="99588" y="1518"/>
                  <a:pt x="144855" y="9"/>
                </a:cubicBezTo>
                <a:cubicBezTo>
                  <a:pt x="190122" y="-1500"/>
                  <a:pt x="226337" y="169006"/>
                  <a:pt x="271604" y="190131"/>
                </a:cubicBezTo>
                <a:cubicBezTo>
                  <a:pt x="316871" y="211256"/>
                  <a:pt x="366665" y="128266"/>
                  <a:pt x="416459" y="126757"/>
                </a:cubicBezTo>
                <a:cubicBezTo>
                  <a:pt x="466253" y="125248"/>
                  <a:pt x="490396" y="172025"/>
                  <a:pt x="570368" y="181078"/>
                </a:cubicBezTo>
                <a:cubicBezTo>
                  <a:pt x="650340" y="190131"/>
                  <a:pt x="773316" y="185604"/>
                  <a:pt x="896293" y="181078"/>
                </a:cubicBezTo>
              </a:path>
            </a:pathLst>
          </a:custGeom>
          <a:noFill/>
          <a:ln w="38100" cap="rnd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96293"/>
                      <a:gd name="connsiteY0" fmla="*/ 199185 h 199185"/>
                      <a:gd name="connsiteX1" fmla="*/ 144855 w 896293"/>
                      <a:gd name="connsiteY1" fmla="*/ 9 h 199185"/>
                      <a:gd name="connsiteX2" fmla="*/ 271604 w 896293"/>
                      <a:gd name="connsiteY2" fmla="*/ 190131 h 199185"/>
                      <a:gd name="connsiteX3" fmla="*/ 416459 w 896293"/>
                      <a:gd name="connsiteY3" fmla="*/ 126757 h 199185"/>
                      <a:gd name="connsiteX4" fmla="*/ 570368 w 896293"/>
                      <a:gd name="connsiteY4" fmla="*/ 181078 h 199185"/>
                      <a:gd name="connsiteX5" fmla="*/ 896293 w 896293"/>
                      <a:gd name="connsiteY5" fmla="*/ 181078 h 1991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96293" h="199185" extrusionOk="0">
                        <a:moveTo>
                          <a:pt x="0" y="199185"/>
                        </a:moveTo>
                        <a:cubicBezTo>
                          <a:pt x="46350" y="98226"/>
                          <a:pt x="88516" y="5673"/>
                          <a:pt x="144855" y="9"/>
                        </a:cubicBezTo>
                        <a:cubicBezTo>
                          <a:pt x="195947" y="-274"/>
                          <a:pt x="222917" y="169115"/>
                          <a:pt x="271604" y="190131"/>
                        </a:cubicBezTo>
                        <a:cubicBezTo>
                          <a:pt x="310581" y="217399"/>
                          <a:pt x="364806" y="138541"/>
                          <a:pt x="416459" y="126757"/>
                        </a:cubicBezTo>
                        <a:cubicBezTo>
                          <a:pt x="456896" y="120128"/>
                          <a:pt x="493217" y="173373"/>
                          <a:pt x="570368" y="181078"/>
                        </a:cubicBezTo>
                        <a:cubicBezTo>
                          <a:pt x="660501" y="191336"/>
                          <a:pt x="774943" y="182256"/>
                          <a:pt x="896293" y="181078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dirty="0"/>
          </a:p>
        </p:txBody>
      </p:sp>
      <p:grpSp>
        <p:nvGrpSpPr>
          <p:cNvPr id="65" name="ICON 6">
            <a:extLst>
              <a:ext uri="{FF2B5EF4-FFF2-40B4-BE49-F238E27FC236}">
                <a16:creationId xmlns:a16="http://schemas.microsoft.com/office/drawing/2014/main" id="{FDB33B32-F170-4255-8412-24BA787D0F6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950180" y="697256"/>
            <a:ext cx="647700" cy="647700"/>
            <a:chOff x="10810795" y="1296905"/>
            <a:chExt cx="647700" cy="647700"/>
          </a:xfrm>
        </p:grpSpPr>
        <p:sp>
          <p:nvSpPr>
            <p:cNvPr id="66" name="Ellipse 65">
              <a:extLst>
                <a:ext uri="{FF2B5EF4-FFF2-40B4-BE49-F238E27FC236}">
                  <a16:creationId xmlns:a16="http://schemas.microsoft.com/office/drawing/2014/main" id="{1D040DB1-B6E0-4BA5-876B-89AC76776338}"/>
                </a:ext>
              </a:extLst>
            </p:cNvPr>
            <p:cNvSpPr/>
            <p:nvPr/>
          </p:nvSpPr>
          <p:spPr bwMode="gray">
            <a:xfrm>
              <a:off x="10810795" y="1296905"/>
              <a:ext cx="647700" cy="6477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67" name="Module">
              <a:extLst>
                <a:ext uri="{FF2B5EF4-FFF2-40B4-BE49-F238E27FC236}">
                  <a16:creationId xmlns:a16="http://schemas.microsoft.com/office/drawing/2014/main" id="{C92903A9-AA61-4D50-A236-7EC4D6FB589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 bwMode="gray">
            <a:xfrm>
              <a:off x="11009805" y="1475109"/>
              <a:ext cx="249680" cy="291293"/>
            </a:xfrm>
            <a:prstGeom prst="rect">
              <a:avLst/>
            </a:prstGeom>
          </p:spPr>
        </p:pic>
      </p:grpSp>
      <p:grpSp>
        <p:nvGrpSpPr>
          <p:cNvPr id="68" name="ICON 5">
            <a:extLst>
              <a:ext uri="{FF2B5EF4-FFF2-40B4-BE49-F238E27FC236}">
                <a16:creationId xmlns:a16="http://schemas.microsoft.com/office/drawing/2014/main" id="{85C46184-C095-4664-93C1-DFCD6F6AFB0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722865" y="1698194"/>
            <a:ext cx="647700" cy="647700"/>
            <a:chOff x="8304245" y="1339859"/>
            <a:chExt cx="647700" cy="647700"/>
          </a:xfrm>
        </p:grpSpPr>
        <p:sp>
          <p:nvSpPr>
            <p:cNvPr id="69" name="Ellipse 68">
              <a:extLst>
                <a:ext uri="{FF2B5EF4-FFF2-40B4-BE49-F238E27FC236}">
                  <a16:creationId xmlns:a16="http://schemas.microsoft.com/office/drawing/2014/main" id="{0D21A46A-6E66-4102-B886-3B2B96321B19}"/>
                </a:ext>
              </a:extLst>
            </p:cNvPr>
            <p:cNvSpPr/>
            <p:nvPr/>
          </p:nvSpPr>
          <p:spPr bwMode="gray">
            <a:xfrm>
              <a:off x="8304245" y="1339859"/>
              <a:ext cx="647700" cy="6477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70" name="Blätter">
              <a:extLst>
                <a:ext uri="{FF2B5EF4-FFF2-40B4-BE49-F238E27FC236}">
                  <a16:creationId xmlns:a16="http://schemas.microsoft.com/office/drawing/2014/main" id="{2AD74D17-4259-4690-9A42-EC49B9111AF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 bwMode="gray">
            <a:xfrm>
              <a:off x="8492671" y="1489881"/>
              <a:ext cx="270848" cy="347656"/>
            </a:xfrm>
            <a:prstGeom prst="rect">
              <a:avLst/>
            </a:prstGeom>
          </p:spPr>
        </p:pic>
      </p:grpSp>
      <p:grpSp>
        <p:nvGrpSpPr>
          <p:cNvPr id="71" name="ICON 3">
            <a:extLst>
              <a:ext uri="{FF2B5EF4-FFF2-40B4-BE49-F238E27FC236}">
                <a16:creationId xmlns:a16="http://schemas.microsoft.com/office/drawing/2014/main" id="{31504270-410E-4992-92B5-B087F0E0DD4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555444" y="2967577"/>
            <a:ext cx="647700" cy="647700"/>
            <a:chOff x="7125843" y="1821077"/>
            <a:chExt cx="647700" cy="647700"/>
          </a:xfrm>
        </p:grpSpPr>
        <p:sp>
          <p:nvSpPr>
            <p:cNvPr id="72" name="Ellipse 71">
              <a:extLst>
                <a:ext uri="{FF2B5EF4-FFF2-40B4-BE49-F238E27FC236}">
                  <a16:creationId xmlns:a16="http://schemas.microsoft.com/office/drawing/2014/main" id="{A3DB2CA6-ABA7-4ABD-B026-AF2EC1FE9860}"/>
                </a:ext>
              </a:extLst>
            </p:cNvPr>
            <p:cNvSpPr/>
            <p:nvPr/>
          </p:nvSpPr>
          <p:spPr bwMode="gray">
            <a:xfrm>
              <a:off x="7125843" y="1821077"/>
              <a:ext cx="647700" cy="6477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73" name="Kuchendiagramm">
              <a:extLst>
                <a:ext uri="{FF2B5EF4-FFF2-40B4-BE49-F238E27FC236}">
                  <a16:creationId xmlns:a16="http://schemas.microsoft.com/office/drawing/2014/main" id="{C81DF14F-FFB3-475B-AF12-B361ECAD4F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 bwMode="gray">
            <a:xfrm>
              <a:off x="7301668" y="1972974"/>
              <a:ext cx="296051" cy="320096"/>
            </a:xfrm>
            <a:prstGeom prst="rect">
              <a:avLst/>
            </a:prstGeom>
          </p:spPr>
        </p:pic>
      </p:grpSp>
      <p:cxnSp>
        <p:nvCxnSpPr>
          <p:cNvPr id="74" name="Pfeil 6">
            <a:extLst>
              <a:ext uri="{FF2B5EF4-FFF2-40B4-BE49-F238E27FC236}">
                <a16:creationId xmlns:a16="http://schemas.microsoft.com/office/drawing/2014/main" id="{73DA4AF3-6260-445C-A52F-A50580CCBBEF}"/>
              </a:ext>
            </a:extLst>
          </p:cNvPr>
          <p:cNvCxnSpPr>
            <a:cxnSpLocks/>
          </p:cNvCxnSpPr>
          <p:nvPr/>
        </p:nvCxnSpPr>
        <p:spPr bwMode="gray">
          <a:xfrm rot="3600000" flipV="1">
            <a:off x="10151648" y="2839930"/>
            <a:ext cx="375746" cy="190945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Pfeil 5">
            <a:extLst>
              <a:ext uri="{FF2B5EF4-FFF2-40B4-BE49-F238E27FC236}">
                <a16:creationId xmlns:a16="http://schemas.microsoft.com/office/drawing/2014/main" id="{80F18BD0-0436-4ABD-BA21-C21F1B5D5F9F}"/>
              </a:ext>
            </a:extLst>
          </p:cNvPr>
          <p:cNvCxnSpPr>
            <a:cxnSpLocks/>
          </p:cNvCxnSpPr>
          <p:nvPr/>
        </p:nvCxnSpPr>
        <p:spPr bwMode="gray">
          <a:xfrm rot="900000" flipV="1">
            <a:off x="10206292" y="2109579"/>
            <a:ext cx="375746" cy="190945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Pfeil 4">
            <a:extLst>
              <a:ext uri="{FF2B5EF4-FFF2-40B4-BE49-F238E27FC236}">
                <a16:creationId xmlns:a16="http://schemas.microsoft.com/office/drawing/2014/main" id="{EB07C440-150F-402B-9F7E-936EA56FE70A}"/>
              </a:ext>
            </a:extLst>
          </p:cNvPr>
          <p:cNvCxnSpPr>
            <a:cxnSpLocks/>
          </p:cNvCxnSpPr>
          <p:nvPr/>
        </p:nvCxnSpPr>
        <p:spPr bwMode="gray">
          <a:xfrm rot="19800000" flipV="1">
            <a:off x="9731462" y="1426103"/>
            <a:ext cx="375746" cy="190945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LINE ICON - info">
            <a:extLst>
              <a:ext uri="{FF2B5EF4-FFF2-40B4-BE49-F238E27FC236}">
                <a16:creationId xmlns:a16="http://schemas.microsoft.com/office/drawing/2014/main" id="{EDBAFBED-5E16-4BD5-985D-B221E76819F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40609" y="3080349"/>
            <a:ext cx="397320" cy="397321"/>
            <a:chOff x="9246737" y="2599625"/>
            <a:chExt cx="409304" cy="409306"/>
          </a:xfrm>
          <a:solidFill>
            <a:schemeClr val="accent1"/>
          </a:solidFill>
        </p:grpSpPr>
        <p:sp>
          <p:nvSpPr>
            <p:cNvPr id="78" name="Freeform 312">
              <a:extLst>
                <a:ext uri="{FF2B5EF4-FFF2-40B4-BE49-F238E27FC236}">
                  <a16:creationId xmlns:a16="http://schemas.microsoft.com/office/drawing/2014/main" id="{F2852BCC-C25C-49B0-8961-F2EC2D83A89A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246737" y="2599625"/>
              <a:ext cx="409304" cy="409306"/>
            </a:xfrm>
            <a:custGeom>
              <a:avLst/>
              <a:gdLst>
                <a:gd name="T0" fmla="*/ 120 w 240"/>
                <a:gd name="T1" fmla="*/ 240 h 240"/>
                <a:gd name="T2" fmla="*/ 0 w 240"/>
                <a:gd name="T3" fmla="*/ 120 h 240"/>
                <a:gd name="T4" fmla="*/ 120 w 240"/>
                <a:gd name="T5" fmla="*/ 0 h 240"/>
                <a:gd name="T6" fmla="*/ 240 w 240"/>
                <a:gd name="T7" fmla="*/ 120 h 240"/>
                <a:gd name="T8" fmla="*/ 120 w 240"/>
                <a:gd name="T9" fmla="*/ 240 h 240"/>
                <a:gd name="T10" fmla="*/ 120 w 240"/>
                <a:gd name="T11" fmla="*/ 8 h 240"/>
                <a:gd name="T12" fmla="*/ 8 w 240"/>
                <a:gd name="T13" fmla="*/ 120 h 240"/>
                <a:gd name="T14" fmla="*/ 120 w 240"/>
                <a:gd name="T15" fmla="*/ 232 h 240"/>
                <a:gd name="T16" fmla="*/ 232 w 240"/>
                <a:gd name="T17" fmla="*/ 120 h 240"/>
                <a:gd name="T18" fmla="*/ 120 w 240"/>
                <a:gd name="T19" fmla="*/ 8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0">
                  <a:moveTo>
                    <a:pt x="120" y="240"/>
                  </a:move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86" y="0"/>
                    <a:pt x="240" y="54"/>
                    <a:pt x="240" y="120"/>
                  </a:cubicBezTo>
                  <a:cubicBezTo>
                    <a:pt x="240" y="186"/>
                    <a:pt x="186" y="240"/>
                    <a:pt x="120" y="240"/>
                  </a:cubicBezTo>
                  <a:close/>
                  <a:moveTo>
                    <a:pt x="120" y="8"/>
                  </a:moveTo>
                  <a:cubicBezTo>
                    <a:pt x="58" y="8"/>
                    <a:pt x="8" y="58"/>
                    <a:pt x="8" y="120"/>
                  </a:cubicBezTo>
                  <a:cubicBezTo>
                    <a:pt x="8" y="182"/>
                    <a:pt x="58" y="232"/>
                    <a:pt x="120" y="232"/>
                  </a:cubicBezTo>
                  <a:cubicBezTo>
                    <a:pt x="182" y="232"/>
                    <a:pt x="232" y="182"/>
                    <a:pt x="232" y="120"/>
                  </a:cubicBezTo>
                  <a:cubicBezTo>
                    <a:pt x="232" y="58"/>
                    <a:pt x="182" y="8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79" name="Freeform 313">
              <a:extLst>
                <a:ext uri="{FF2B5EF4-FFF2-40B4-BE49-F238E27FC236}">
                  <a16:creationId xmlns:a16="http://schemas.microsoft.com/office/drawing/2014/main" id="{2E11FF4E-9CD4-4278-9A3B-468077BB78A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410603" y="2688416"/>
              <a:ext cx="75075" cy="75075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4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4"/>
                    <a:pt x="30" y="8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80" name="Freeform 314">
              <a:extLst>
                <a:ext uri="{FF2B5EF4-FFF2-40B4-BE49-F238E27FC236}">
                  <a16:creationId xmlns:a16="http://schemas.microsoft.com/office/drawing/2014/main" id="{1008FFCF-3505-4383-B71A-7ED8843EFFC5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396887" y="2784426"/>
              <a:ext cx="116222" cy="142932"/>
            </a:xfrm>
            <a:custGeom>
              <a:avLst/>
              <a:gdLst>
                <a:gd name="T0" fmla="*/ 68 w 68"/>
                <a:gd name="T1" fmla="*/ 84 h 84"/>
                <a:gd name="T2" fmla="*/ 0 w 68"/>
                <a:gd name="T3" fmla="*/ 84 h 84"/>
                <a:gd name="T4" fmla="*/ 0 w 68"/>
                <a:gd name="T5" fmla="*/ 69 h 84"/>
                <a:gd name="T6" fmla="*/ 3 w 68"/>
                <a:gd name="T7" fmla="*/ 68 h 84"/>
                <a:gd name="T8" fmla="*/ 16 w 68"/>
                <a:gd name="T9" fmla="*/ 63 h 84"/>
                <a:gd name="T10" fmla="*/ 16 w 68"/>
                <a:gd name="T11" fmla="*/ 17 h 84"/>
                <a:gd name="T12" fmla="*/ 4 w 68"/>
                <a:gd name="T13" fmla="*/ 8 h 84"/>
                <a:gd name="T14" fmla="*/ 4 w 68"/>
                <a:gd name="T15" fmla="*/ 0 h 84"/>
                <a:gd name="T16" fmla="*/ 52 w 68"/>
                <a:gd name="T17" fmla="*/ 0 h 84"/>
                <a:gd name="T18" fmla="*/ 52 w 68"/>
                <a:gd name="T19" fmla="*/ 63 h 84"/>
                <a:gd name="T20" fmla="*/ 65 w 68"/>
                <a:gd name="T21" fmla="*/ 68 h 84"/>
                <a:gd name="T22" fmla="*/ 68 w 68"/>
                <a:gd name="T23" fmla="*/ 69 h 84"/>
                <a:gd name="T24" fmla="*/ 68 w 68"/>
                <a:gd name="T25" fmla="*/ 84 h 84"/>
                <a:gd name="T26" fmla="*/ 8 w 68"/>
                <a:gd name="T27" fmla="*/ 76 h 84"/>
                <a:gd name="T28" fmla="*/ 60 w 68"/>
                <a:gd name="T29" fmla="*/ 76 h 84"/>
                <a:gd name="T30" fmla="*/ 60 w 68"/>
                <a:gd name="T31" fmla="*/ 75 h 84"/>
                <a:gd name="T32" fmla="*/ 44 w 68"/>
                <a:gd name="T33" fmla="*/ 64 h 84"/>
                <a:gd name="T34" fmla="*/ 44 w 68"/>
                <a:gd name="T35" fmla="*/ 8 h 84"/>
                <a:gd name="T36" fmla="*/ 20 w 68"/>
                <a:gd name="T37" fmla="*/ 8 h 84"/>
                <a:gd name="T38" fmla="*/ 24 w 68"/>
                <a:gd name="T39" fmla="*/ 15 h 84"/>
                <a:gd name="T40" fmla="*/ 24 w 68"/>
                <a:gd name="T41" fmla="*/ 15 h 84"/>
                <a:gd name="T42" fmla="*/ 24 w 68"/>
                <a:gd name="T43" fmla="*/ 64 h 84"/>
                <a:gd name="T44" fmla="*/ 8 w 68"/>
                <a:gd name="T45" fmla="*/ 75 h 84"/>
                <a:gd name="T46" fmla="*/ 8 w 68"/>
                <a:gd name="T4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4">
                  <a:moveTo>
                    <a:pt x="68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8" y="67"/>
                    <a:pt x="14" y="64"/>
                    <a:pt x="16" y="6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5"/>
                    <a:pt x="12" y="8"/>
                    <a:pt x="4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4" y="64"/>
                    <a:pt x="60" y="66"/>
                    <a:pt x="65" y="68"/>
                  </a:cubicBezTo>
                  <a:cubicBezTo>
                    <a:pt x="68" y="69"/>
                    <a:pt x="68" y="69"/>
                    <a:pt x="68" y="69"/>
                  </a:cubicBezTo>
                  <a:lnTo>
                    <a:pt x="68" y="84"/>
                  </a:lnTo>
                  <a:close/>
                  <a:moveTo>
                    <a:pt x="8" y="76"/>
                  </a:moveTo>
                  <a:cubicBezTo>
                    <a:pt x="60" y="76"/>
                    <a:pt x="60" y="76"/>
                    <a:pt x="60" y="76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44" y="70"/>
                    <a:pt x="44" y="66"/>
                    <a:pt x="44" y="64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3" y="11"/>
                    <a:pt x="24" y="14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6"/>
                    <a:pt x="24" y="71"/>
                    <a:pt x="8" y="75"/>
                  </a:cubicBezTo>
                  <a:lnTo>
                    <a:pt x="8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sp>
        <p:nvSpPr>
          <p:cNvPr id="81" name="Rechteck 80">
            <a:extLst>
              <a:ext uri="{FF2B5EF4-FFF2-40B4-BE49-F238E27FC236}">
                <a16:creationId xmlns:a16="http://schemas.microsoft.com/office/drawing/2014/main" id="{00D768B2-AFF9-4909-9844-133764ECED7F}"/>
              </a:ext>
            </a:extLst>
          </p:cNvPr>
          <p:cNvSpPr/>
          <p:nvPr/>
        </p:nvSpPr>
        <p:spPr bwMode="gray">
          <a:xfrm>
            <a:off x="4395375" y="2944560"/>
            <a:ext cx="2577600" cy="1242000"/>
          </a:xfrm>
          <a:prstGeom prst="rect">
            <a:avLst/>
          </a:prstGeom>
          <a:noFill/>
          <a:ln w="6350">
            <a:solidFill>
              <a:srgbClr val="009C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82" name="Inhalt 2">
            <a:extLst>
              <a:ext uri="{FF2B5EF4-FFF2-40B4-BE49-F238E27FC236}">
                <a16:creationId xmlns:a16="http://schemas.microsoft.com/office/drawing/2014/main" id="{0B046163-2F96-4066-82BC-9DB0E63593E1}"/>
              </a:ext>
            </a:extLst>
          </p:cNvPr>
          <p:cNvSpPr txBox="1">
            <a:spLocks/>
          </p:cNvSpPr>
          <p:nvPr/>
        </p:nvSpPr>
        <p:spPr bwMode="gray">
          <a:xfrm>
            <a:off x="4393800" y="2944560"/>
            <a:ext cx="2576167" cy="1242000"/>
          </a:xfrm>
          <a:prstGeom prst="rect">
            <a:avLst/>
          </a:prstGeom>
          <a:ln w="6350">
            <a:noFill/>
          </a:ln>
        </p:spPr>
        <p:txBody>
          <a:bodyPr lIns="144000" tIns="648000" rIns="144000" bIns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de-DE" sz="1000" dirty="0">
                <a:solidFill>
                  <a:srgbClr val="009CB4"/>
                </a:solidFill>
              </a:rPr>
              <a:t>Arbeits- oder Dienstverträge können Vereinbarungen auch über </a:t>
            </a:r>
            <a:r>
              <a:rPr lang="de-DE" sz="1000" dirty="0">
                <a:solidFill>
                  <a:srgbClr val="009CB4"/>
                </a:solidFill>
                <a:latin typeface="+mj-lt"/>
              </a:rPr>
              <a:t>nicht geschützte Forschungsdaten </a:t>
            </a:r>
            <a:r>
              <a:rPr lang="de-DE" sz="1000" dirty="0">
                <a:solidFill>
                  <a:srgbClr val="009CB4"/>
                </a:solidFill>
              </a:rPr>
              <a:t>enthalten.</a:t>
            </a:r>
          </a:p>
        </p:txBody>
      </p:sp>
    </p:spTree>
    <p:extLst>
      <p:ext uri="{BB962C8B-B14F-4D97-AF65-F5344CB8AC3E}">
        <p14:creationId xmlns:p14="http://schemas.microsoft.com/office/powerpoint/2010/main" val="2437141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2" presetClass="entr" presetSubtype="1" fill="hold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9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20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2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2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nodeType="withEffect" p14:presetBounceEnd="20000">
                                      <p:stCondLst>
                                        <p:cond delay="65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47" dur="25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utoRev="1" fill="hold" nodeType="withEffect" p14:presetBounceEnd="20000">
                                      <p:stCondLst>
                                        <p:cond delay="65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52" dur="25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utoRev="1" fill="hold" nodeType="withEffect" p14:presetBounceEnd="20000">
                                      <p:stCondLst>
                                        <p:cond delay="65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57" dur="25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nodeType="withEffect" p14:presetBounceEnd="20000">
                                      <p:stCondLst>
                                        <p:cond delay="65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62" dur="25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nodeType="withEffect" p14:presetBounceEnd="20000">
                                      <p:stCondLst>
                                        <p:cond delay="65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70" dur="25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 p14:presetBounceEnd="20000">
                                      <p:stCondLst>
                                        <p:cond delay="65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75" dur="25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9" dur="2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89" dur="25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build="p"/>
          <p:bldP spid="142" grpId="0" animBg="1"/>
          <p:bldP spid="81" grpId="0" animBg="1"/>
          <p:bldP spid="8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2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2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25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utoRev="1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25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utoRev="1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25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25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25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25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9" dur="2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25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build="p"/>
          <p:bldP spid="142" grpId="0" animBg="1"/>
          <p:bldP spid="81" grpId="0" animBg="1"/>
          <p:bldP spid="82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HG">
            <a:extLst>
              <a:ext uri="{FF2B5EF4-FFF2-40B4-BE49-F238E27FC236}">
                <a16:creationId xmlns:a16="http://schemas.microsoft.com/office/drawing/2014/main" id="{64CDBCE6-41AA-43AC-9867-988F0C6F0A2C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7" name="Inhalt">
            <a:extLst>
              <a:ext uri="{FF2B5EF4-FFF2-40B4-BE49-F238E27FC236}">
                <a16:creationId xmlns:a16="http://schemas.microsoft.com/office/drawing/2014/main" id="{00642C81-A828-4A58-B57E-C080DF1326A8}"/>
              </a:ext>
            </a:extLst>
          </p:cNvPr>
          <p:cNvSpPr>
            <a:spLocks noGrp="1"/>
          </p:cNvSpPr>
          <p:nvPr>
            <p:ph sz="half" idx="1"/>
          </p:nvPr>
        </p:nvSpPr>
        <p:spPr bwMode="gray">
          <a:xfrm>
            <a:off x="540000" y="4584477"/>
            <a:ext cx="3402441" cy="1227600"/>
          </a:xfrm>
        </p:spPr>
        <p:txBody>
          <a:bodyPr/>
          <a:lstStyle/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Im wissenschaftlichen Bereich wird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die</a:t>
            </a:r>
            <a:r>
              <a:rPr lang="de-DE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de-DE" sz="1400" dirty="0">
                <a:solidFill>
                  <a:schemeClr val="accent2"/>
                </a:solidFill>
                <a:latin typeface="+mj-lt"/>
              </a:rPr>
              <a:t>Nutzungsrechtseinräumung</a:t>
            </a:r>
            <a:r>
              <a:rPr lang="de-DE" sz="1400" dirty="0">
                <a:solidFill>
                  <a:schemeClr val="bg1"/>
                </a:solidFill>
                <a:latin typeface="+mj-lt"/>
              </a:rPr>
              <a:t>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auf die / den Arbeitgeber*in durch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die </a:t>
            </a:r>
            <a:r>
              <a:rPr lang="de-DE" sz="1400" dirty="0">
                <a:solidFill>
                  <a:schemeClr val="accent2"/>
                </a:solidFill>
                <a:latin typeface="+mj-lt"/>
              </a:rPr>
              <a:t>Freiheit der Forschung </a:t>
            </a:r>
            <a:br>
              <a:rPr lang="de-DE" sz="1400" dirty="0">
                <a:solidFill>
                  <a:schemeClr val="accent2"/>
                </a:solidFill>
                <a:latin typeface="+mj-lt"/>
              </a:rPr>
            </a:br>
            <a:r>
              <a:rPr lang="de-DE" sz="1400" dirty="0">
                <a:solidFill>
                  <a:schemeClr val="accent2"/>
                </a:solidFill>
                <a:latin typeface="+mj-lt"/>
              </a:rPr>
              <a:t>(Art. 5 Abs. 3 GG) eingeschränkt</a:t>
            </a:r>
            <a:r>
              <a:rPr lang="de-DE" sz="1400" dirty="0">
                <a:solidFill>
                  <a:schemeClr val="bg1"/>
                </a:solidFill>
              </a:rPr>
              <a:t>.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5" name="Titel">
            <a:extLst>
              <a:ext uri="{FF2B5EF4-FFF2-40B4-BE49-F238E27FC236}">
                <a16:creationId xmlns:a16="http://schemas.microsoft.com/office/drawing/2014/main" id="{B4FD28D8-BBBA-479D-9869-F34EADB21C07}"/>
              </a:ext>
            </a:extLst>
          </p:cNvPr>
          <p:cNvSpPr txBox="1"/>
          <p:nvPr/>
        </p:nvSpPr>
        <p:spPr bwMode="gray">
          <a:xfrm>
            <a:off x="540000" y="2801325"/>
            <a:ext cx="3402441" cy="1551600"/>
          </a:xfrm>
          <a:prstGeom prst="rect">
            <a:avLst/>
          </a:prstGeom>
        </p:spPr>
        <p:txBody>
          <a:bodyPr wrap="none" lIns="0" tIns="0" rIns="0" bIns="0" rtlCol="0" anchor="b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3200" cap="all" dirty="0">
                <a:solidFill>
                  <a:srgbClr val="DCE04B"/>
                </a:solidFill>
              </a:rPr>
              <a:t>Einschränkungen </a:t>
            </a:r>
            <a:br>
              <a:rPr lang="de-DE" sz="3200" cap="all" dirty="0">
                <a:solidFill>
                  <a:srgbClr val="DCE04B"/>
                </a:solidFill>
              </a:rPr>
            </a:br>
            <a:r>
              <a:rPr lang="de-DE" sz="3200" cap="all" dirty="0">
                <a:solidFill>
                  <a:srgbClr val="DCE04B"/>
                </a:solidFill>
              </a:rPr>
              <a:t>durch die Freiheit </a:t>
            </a:r>
            <a:br>
              <a:rPr lang="de-DE" sz="3200" cap="all" dirty="0">
                <a:solidFill>
                  <a:srgbClr val="DCE04B"/>
                </a:solidFill>
              </a:rPr>
            </a:br>
            <a:r>
              <a:rPr lang="de-DE" sz="3200" cap="all" dirty="0">
                <a:solidFill>
                  <a:srgbClr val="DCE04B"/>
                </a:solidFill>
              </a:rPr>
              <a:t>der Forschung</a:t>
            </a:r>
          </a:p>
        </p:txBody>
      </p:sp>
      <p:cxnSp>
        <p:nvCxnSpPr>
          <p:cNvPr id="41" name="Gerader Verbinder">
            <a:extLst>
              <a:ext uri="{FF2B5EF4-FFF2-40B4-BE49-F238E27FC236}">
                <a16:creationId xmlns:a16="http://schemas.microsoft.com/office/drawing/2014/main" id="{9DB2FDCF-17FA-4C33-AB79-E54242D161B6}"/>
              </a:ext>
            </a:extLst>
          </p:cNvPr>
          <p:cNvCxnSpPr>
            <a:cxnSpLocks/>
          </p:cNvCxnSpPr>
          <p:nvPr/>
        </p:nvCxnSpPr>
        <p:spPr bwMode="gray">
          <a:xfrm flipV="1">
            <a:off x="4644000" y="3072179"/>
            <a:ext cx="0" cy="2736000"/>
          </a:xfrm>
          <a:prstGeom prst="line">
            <a:avLst/>
          </a:prstGeom>
          <a:ln w="635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1">
            <a:extLst>
              <a:ext uri="{FF2B5EF4-FFF2-40B4-BE49-F238E27FC236}">
                <a16:creationId xmlns:a16="http://schemas.microsoft.com/office/drawing/2014/main" id="{5F964CEA-4A56-4968-AB82-5853C02457B3}"/>
              </a:ext>
            </a:extLst>
          </p:cNvPr>
          <p:cNvSpPr/>
          <p:nvPr/>
        </p:nvSpPr>
        <p:spPr bwMode="gray">
          <a:xfrm>
            <a:off x="4724936" y="3497755"/>
            <a:ext cx="894440" cy="626701"/>
          </a:xfrm>
          <a:prstGeom prst="rect">
            <a:avLst/>
          </a:prstGeom>
        </p:spPr>
        <p:txBody>
          <a:bodyPr wrap="square" lIns="144000" tIns="0" rIns="144000" bIns="72000" anchor="ctr" anchorCtr="0">
            <a:spAutoFit/>
          </a:bodyPr>
          <a:lstStyle/>
          <a:p>
            <a:pPr algn="r"/>
            <a:r>
              <a:rPr lang="de-DE" sz="3600" cap="all" dirty="0">
                <a:solidFill>
                  <a:srgbClr val="DCE04B"/>
                </a:solidFill>
              </a:rPr>
              <a:t>1</a:t>
            </a:r>
          </a:p>
        </p:txBody>
      </p:sp>
      <p:sp>
        <p:nvSpPr>
          <p:cNvPr id="51" name="2">
            <a:extLst>
              <a:ext uri="{FF2B5EF4-FFF2-40B4-BE49-F238E27FC236}">
                <a16:creationId xmlns:a16="http://schemas.microsoft.com/office/drawing/2014/main" id="{81E6DDBD-E580-4CF2-BC06-33EF9521DB4D}"/>
              </a:ext>
            </a:extLst>
          </p:cNvPr>
          <p:cNvSpPr/>
          <p:nvPr/>
        </p:nvSpPr>
        <p:spPr bwMode="gray">
          <a:xfrm>
            <a:off x="4724936" y="4623072"/>
            <a:ext cx="894440" cy="626701"/>
          </a:xfrm>
          <a:prstGeom prst="rect">
            <a:avLst/>
          </a:prstGeom>
        </p:spPr>
        <p:txBody>
          <a:bodyPr wrap="square" lIns="144000" tIns="0" rIns="144000" bIns="72000" anchor="t" anchorCtr="0">
            <a:spAutoFit/>
          </a:bodyPr>
          <a:lstStyle/>
          <a:p>
            <a:pPr algn="r"/>
            <a:r>
              <a:rPr lang="de-DE" sz="3600" cap="all" dirty="0">
                <a:solidFill>
                  <a:srgbClr val="DCE04B"/>
                </a:solidFill>
              </a:rPr>
              <a:t>2</a:t>
            </a:r>
          </a:p>
        </p:txBody>
      </p:sp>
      <p:sp>
        <p:nvSpPr>
          <p:cNvPr id="53" name="3">
            <a:extLst>
              <a:ext uri="{FF2B5EF4-FFF2-40B4-BE49-F238E27FC236}">
                <a16:creationId xmlns:a16="http://schemas.microsoft.com/office/drawing/2014/main" id="{1EF7E4FF-BC66-467E-BCDF-C05507D8EBD3}"/>
              </a:ext>
            </a:extLst>
          </p:cNvPr>
          <p:cNvSpPr/>
          <p:nvPr/>
        </p:nvSpPr>
        <p:spPr bwMode="gray">
          <a:xfrm>
            <a:off x="8173020" y="3497755"/>
            <a:ext cx="894440" cy="626701"/>
          </a:xfrm>
          <a:prstGeom prst="rect">
            <a:avLst/>
          </a:prstGeom>
        </p:spPr>
        <p:txBody>
          <a:bodyPr wrap="square" lIns="144000" tIns="0" rIns="144000" bIns="72000" anchor="ctr" anchorCtr="0">
            <a:spAutoFit/>
          </a:bodyPr>
          <a:lstStyle/>
          <a:p>
            <a:pPr algn="r"/>
            <a:r>
              <a:rPr lang="de-DE" sz="3600" cap="all" dirty="0">
                <a:solidFill>
                  <a:srgbClr val="DCE04B"/>
                </a:solidFill>
              </a:rPr>
              <a:t>3</a:t>
            </a:r>
          </a:p>
        </p:txBody>
      </p:sp>
      <p:sp>
        <p:nvSpPr>
          <p:cNvPr id="43" name="Text 1">
            <a:hlinkClick r:id="rId2" action="ppaction://hlinksldjump"/>
            <a:extLst>
              <a:ext uri="{FF2B5EF4-FFF2-40B4-BE49-F238E27FC236}">
                <a16:creationId xmlns:a16="http://schemas.microsoft.com/office/drawing/2014/main" id="{A795430C-42F7-4EBB-AB81-71B0A0AEF02D}"/>
              </a:ext>
            </a:extLst>
          </p:cNvPr>
          <p:cNvSpPr/>
          <p:nvPr/>
        </p:nvSpPr>
        <p:spPr bwMode="gray">
          <a:xfrm>
            <a:off x="5619377" y="3564883"/>
            <a:ext cx="1836051" cy="4308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de-DE" sz="1400" cap="all" dirty="0">
                <a:solidFill>
                  <a:schemeClr val="bg1"/>
                </a:solidFill>
                <a:latin typeface="+mj-lt"/>
              </a:rPr>
              <a:t>Hochschul-lehrer*innen</a:t>
            </a:r>
          </a:p>
        </p:txBody>
      </p:sp>
      <p:sp>
        <p:nvSpPr>
          <p:cNvPr id="44" name="Text 2">
            <a:hlinkClick r:id="rId3" action="ppaction://hlinksldjump"/>
            <a:extLst>
              <a:ext uri="{FF2B5EF4-FFF2-40B4-BE49-F238E27FC236}">
                <a16:creationId xmlns:a16="http://schemas.microsoft.com/office/drawing/2014/main" id="{F7C27123-1BAF-4EFF-B047-CA44AD9E5992}"/>
              </a:ext>
            </a:extLst>
          </p:cNvPr>
          <p:cNvSpPr/>
          <p:nvPr/>
        </p:nvSpPr>
        <p:spPr bwMode="gray">
          <a:xfrm>
            <a:off x="5619377" y="4677585"/>
            <a:ext cx="2512877" cy="6463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de-DE" sz="1400" cap="all" dirty="0">
                <a:solidFill>
                  <a:schemeClr val="bg1"/>
                </a:solidFill>
                <a:latin typeface="+mj-lt"/>
              </a:rPr>
              <a:t>Wissenschaftliche Assistent*innen und Mitarbeiter*innen</a:t>
            </a:r>
          </a:p>
        </p:txBody>
      </p:sp>
      <p:sp>
        <p:nvSpPr>
          <p:cNvPr id="46" name="Text 3">
            <a:hlinkClick r:id="rId4" action="ppaction://hlinksldjump"/>
            <a:extLst>
              <a:ext uri="{FF2B5EF4-FFF2-40B4-BE49-F238E27FC236}">
                <a16:creationId xmlns:a16="http://schemas.microsoft.com/office/drawing/2014/main" id="{28E16A5C-9D3F-4F78-AC69-085A9B261841}"/>
              </a:ext>
            </a:extLst>
          </p:cNvPr>
          <p:cNvSpPr/>
          <p:nvPr/>
        </p:nvSpPr>
        <p:spPr bwMode="gray">
          <a:xfrm>
            <a:off x="9067460" y="3564883"/>
            <a:ext cx="2512877" cy="4308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de-DE" sz="1400" cap="all" dirty="0">
                <a:solidFill>
                  <a:schemeClr val="bg1"/>
                </a:solidFill>
                <a:latin typeface="+mj-lt"/>
              </a:rPr>
              <a:t>Studierende und externe Promovierende</a:t>
            </a:r>
          </a:p>
        </p:txBody>
      </p:sp>
      <p:sp>
        <p:nvSpPr>
          <p:cNvPr id="25" name="Infobox">
            <a:extLst>
              <a:ext uri="{FF2B5EF4-FFF2-40B4-BE49-F238E27FC236}">
                <a16:creationId xmlns:a16="http://schemas.microsoft.com/office/drawing/2014/main" id="{B9FAF718-0E1E-4C3C-BE84-972D84467054}"/>
              </a:ext>
            </a:extLst>
          </p:cNvPr>
          <p:cNvSpPr/>
          <p:nvPr/>
        </p:nvSpPr>
        <p:spPr bwMode="gray">
          <a:xfrm>
            <a:off x="12250282" y="0"/>
            <a:ext cx="1944894" cy="28075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400" dirty="0"/>
              <a:t>Navigation zu den Kapiteln durch Klicken auf den Text neben den Zahlen. Durch klicken auf das Logo gelangt man zurück zur Übersicht.</a:t>
            </a:r>
          </a:p>
        </p:txBody>
      </p:sp>
      <p:pic>
        <p:nvPicPr>
          <p:cNvPr id="28" name="Logo">
            <a:extLst>
              <a:ext uri="{FF2B5EF4-FFF2-40B4-BE49-F238E27FC236}">
                <a16:creationId xmlns:a16="http://schemas.microsoft.com/office/drawing/2014/main" id="{C995E935-8D78-432B-807A-412AA46924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sp>
        <p:nvSpPr>
          <p:cNvPr id="66" name="Linie 2">
            <a:extLst>
              <a:ext uri="{FF2B5EF4-FFF2-40B4-BE49-F238E27FC236}">
                <a16:creationId xmlns:a16="http://schemas.microsoft.com/office/drawing/2014/main" id="{31CB9788-7B94-404B-B207-88872D9748AA}"/>
              </a:ext>
            </a:extLst>
          </p:cNvPr>
          <p:cNvSpPr>
            <a:spLocks noChangeAspect="1"/>
          </p:cNvSpPr>
          <p:nvPr/>
        </p:nvSpPr>
        <p:spPr bwMode="gray">
          <a:xfrm>
            <a:off x="848744" y="2341624"/>
            <a:ext cx="560354" cy="16010"/>
          </a:xfrm>
          <a:custGeom>
            <a:avLst/>
            <a:gdLst>
              <a:gd name="connsiteX0" fmla="*/ 0 w 333375"/>
              <a:gd name="connsiteY0" fmla="*/ 0 h 0"/>
              <a:gd name="connsiteX1" fmla="*/ 333375 w 3333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375">
                <a:moveTo>
                  <a:pt x="0" y="0"/>
                </a:moveTo>
                <a:lnTo>
                  <a:pt x="333375" y="0"/>
                </a:lnTo>
              </a:path>
            </a:pathLst>
          </a:custGeom>
          <a:ln w="19050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sp>
        <p:nvSpPr>
          <p:cNvPr id="67" name="Linie 3">
            <a:extLst>
              <a:ext uri="{FF2B5EF4-FFF2-40B4-BE49-F238E27FC236}">
                <a16:creationId xmlns:a16="http://schemas.microsoft.com/office/drawing/2014/main" id="{0DED6382-C241-455F-BC72-100538FDCB37}"/>
              </a:ext>
            </a:extLst>
          </p:cNvPr>
          <p:cNvSpPr>
            <a:spLocks noChangeAspect="1"/>
          </p:cNvSpPr>
          <p:nvPr/>
        </p:nvSpPr>
        <p:spPr bwMode="gray">
          <a:xfrm>
            <a:off x="848744" y="2472554"/>
            <a:ext cx="560354" cy="16010"/>
          </a:xfrm>
          <a:custGeom>
            <a:avLst/>
            <a:gdLst>
              <a:gd name="connsiteX0" fmla="*/ 0 w 333375"/>
              <a:gd name="connsiteY0" fmla="*/ 0 h 0"/>
              <a:gd name="connsiteX1" fmla="*/ 333375 w 3333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375">
                <a:moveTo>
                  <a:pt x="0" y="0"/>
                </a:moveTo>
                <a:lnTo>
                  <a:pt x="333375" y="0"/>
                </a:lnTo>
              </a:path>
            </a:pathLst>
          </a:custGeom>
          <a:ln w="19050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grpSp>
        <p:nvGrpSpPr>
          <p:cNvPr id="68" name="Datenblatt">
            <a:extLst>
              <a:ext uri="{FF2B5EF4-FFF2-40B4-BE49-F238E27FC236}">
                <a16:creationId xmlns:a16="http://schemas.microsoft.com/office/drawing/2014/main" id="{C024255F-6FBD-4263-AEF3-BA3675281C6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80637" y="1479926"/>
            <a:ext cx="882959" cy="1168739"/>
            <a:chOff x="575862" y="1809013"/>
            <a:chExt cx="882959" cy="1168739"/>
          </a:xfrm>
        </p:grpSpPr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7B585F7D-9C34-4E66-BB98-23A36DE185C0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75862" y="1809013"/>
              <a:ext cx="880557" cy="1168739"/>
            </a:xfrm>
            <a:custGeom>
              <a:avLst/>
              <a:gdLst>
                <a:gd name="connsiteX0" fmla="*/ 526733 w 523875"/>
                <a:gd name="connsiteY0" fmla="*/ 125254 h 695325"/>
                <a:gd name="connsiteX1" fmla="*/ 526733 w 523875"/>
                <a:gd name="connsiteY1" fmla="*/ 700088 h 695325"/>
                <a:gd name="connsiteX2" fmla="*/ 0 w 523875"/>
                <a:gd name="connsiteY2" fmla="*/ 700088 h 695325"/>
                <a:gd name="connsiteX3" fmla="*/ 0 w 523875"/>
                <a:gd name="connsiteY3" fmla="*/ 0 h 695325"/>
                <a:gd name="connsiteX4" fmla="*/ 402622 w 523875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875" h="695325">
                  <a:moveTo>
                    <a:pt x="526733" y="125254"/>
                  </a:moveTo>
                  <a:lnTo>
                    <a:pt x="526733" y="700088"/>
                  </a:lnTo>
                  <a:lnTo>
                    <a:pt x="0" y="700088"/>
                  </a:lnTo>
                  <a:lnTo>
                    <a:pt x="0" y="0"/>
                  </a:lnTo>
                  <a:lnTo>
                    <a:pt x="402622" y="0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E8BBB637-74AB-4228-885C-A8DC4AD9D93C}"/>
                </a:ext>
              </a:extLst>
            </p:cNvPr>
            <p:cNvSpPr/>
            <p:nvPr/>
          </p:nvSpPr>
          <p:spPr bwMode="gray">
            <a:xfrm>
              <a:off x="1250689" y="1809013"/>
              <a:ext cx="208132" cy="208132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5254 h 123825"/>
                <a:gd name="connsiteX2" fmla="*/ 125254 w 123825"/>
                <a:gd name="connsiteY2" fmla="*/ 1252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0"/>
                  </a:moveTo>
                  <a:lnTo>
                    <a:pt x="0" y="125254"/>
                  </a:lnTo>
                  <a:lnTo>
                    <a:pt x="125254" y="125254"/>
                  </a:lnTo>
                  <a:close/>
                </a:path>
              </a:pathLst>
            </a:custGeom>
            <a:noFill/>
            <a:ln w="19050" cap="sq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sp>
        <p:nvSpPr>
          <p:cNvPr id="79" name="Linie 1">
            <a:extLst>
              <a:ext uri="{FF2B5EF4-FFF2-40B4-BE49-F238E27FC236}">
                <a16:creationId xmlns:a16="http://schemas.microsoft.com/office/drawing/2014/main" id="{0843EB91-8736-40F5-ABB3-947C769871B5}"/>
              </a:ext>
            </a:extLst>
          </p:cNvPr>
          <p:cNvSpPr>
            <a:spLocks noChangeAspect="1"/>
          </p:cNvSpPr>
          <p:nvPr/>
        </p:nvSpPr>
        <p:spPr bwMode="gray">
          <a:xfrm>
            <a:off x="848744" y="1817900"/>
            <a:ext cx="560354" cy="16010"/>
          </a:xfrm>
          <a:custGeom>
            <a:avLst/>
            <a:gdLst>
              <a:gd name="connsiteX0" fmla="*/ 0 w 333375"/>
              <a:gd name="connsiteY0" fmla="*/ 0 h 0"/>
              <a:gd name="connsiteX1" fmla="*/ 333375 w 3333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375">
                <a:moveTo>
                  <a:pt x="0" y="0"/>
                </a:moveTo>
                <a:lnTo>
                  <a:pt x="333375" y="0"/>
                </a:lnTo>
              </a:path>
            </a:pathLst>
          </a:custGeom>
          <a:ln w="19050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sp>
        <p:nvSpPr>
          <p:cNvPr id="80" name="Linie 1">
            <a:extLst>
              <a:ext uri="{FF2B5EF4-FFF2-40B4-BE49-F238E27FC236}">
                <a16:creationId xmlns:a16="http://schemas.microsoft.com/office/drawing/2014/main" id="{D8B2B601-118F-4C73-9D93-7F338BBFE727}"/>
              </a:ext>
            </a:extLst>
          </p:cNvPr>
          <p:cNvSpPr>
            <a:spLocks noChangeAspect="1"/>
          </p:cNvSpPr>
          <p:nvPr/>
        </p:nvSpPr>
        <p:spPr bwMode="gray">
          <a:xfrm>
            <a:off x="848744" y="2210693"/>
            <a:ext cx="560354" cy="16010"/>
          </a:xfrm>
          <a:custGeom>
            <a:avLst/>
            <a:gdLst>
              <a:gd name="connsiteX0" fmla="*/ 0 w 333375"/>
              <a:gd name="connsiteY0" fmla="*/ 0 h 0"/>
              <a:gd name="connsiteX1" fmla="*/ 333375 w 3333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375">
                <a:moveTo>
                  <a:pt x="0" y="0"/>
                </a:moveTo>
                <a:lnTo>
                  <a:pt x="333375" y="0"/>
                </a:lnTo>
              </a:path>
            </a:pathLst>
          </a:custGeom>
          <a:ln w="19050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sp>
        <p:nvSpPr>
          <p:cNvPr id="81" name="Linie 1">
            <a:extLst>
              <a:ext uri="{FF2B5EF4-FFF2-40B4-BE49-F238E27FC236}">
                <a16:creationId xmlns:a16="http://schemas.microsoft.com/office/drawing/2014/main" id="{8C682A11-780D-49B5-AEB8-97BE362C6A56}"/>
              </a:ext>
            </a:extLst>
          </p:cNvPr>
          <p:cNvSpPr>
            <a:spLocks noChangeAspect="1"/>
          </p:cNvSpPr>
          <p:nvPr/>
        </p:nvSpPr>
        <p:spPr bwMode="gray">
          <a:xfrm>
            <a:off x="848744" y="1948831"/>
            <a:ext cx="560354" cy="16010"/>
          </a:xfrm>
          <a:custGeom>
            <a:avLst/>
            <a:gdLst>
              <a:gd name="connsiteX0" fmla="*/ 0 w 333375"/>
              <a:gd name="connsiteY0" fmla="*/ 0 h 0"/>
              <a:gd name="connsiteX1" fmla="*/ 333375 w 3333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375">
                <a:moveTo>
                  <a:pt x="0" y="0"/>
                </a:moveTo>
                <a:lnTo>
                  <a:pt x="333375" y="0"/>
                </a:lnTo>
              </a:path>
            </a:pathLst>
          </a:custGeom>
          <a:ln w="19050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sp>
        <p:nvSpPr>
          <p:cNvPr id="82" name="Linie 1">
            <a:extLst>
              <a:ext uri="{FF2B5EF4-FFF2-40B4-BE49-F238E27FC236}">
                <a16:creationId xmlns:a16="http://schemas.microsoft.com/office/drawing/2014/main" id="{43360335-CF06-40D6-B885-67A76F53AE69}"/>
              </a:ext>
            </a:extLst>
          </p:cNvPr>
          <p:cNvSpPr>
            <a:spLocks noChangeAspect="1"/>
          </p:cNvSpPr>
          <p:nvPr/>
        </p:nvSpPr>
        <p:spPr bwMode="gray">
          <a:xfrm>
            <a:off x="848744" y="2079762"/>
            <a:ext cx="560354" cy="16010"/>
          </a:xfrm>
          <a:custGeom>
            <a:avLst/>
            <a:gdLst>
              <a:gd name="connsiteX0" fmla="*/ 0 w 333375"/>
              <a:gd name="connsiteY0" fmla="*/ 0 h 0"/>
              <a:gd name="connsiteX1" fmla="*/ 333375 w 3333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375">
                <a:moveTo>
                  <a:pt x="0" y="0"/>
                </a:moveTo>
                <a:lnTo>
                  <a:pt x="333375" y="0"/>
                </a:lnTo>
              </a:path>
            </a:pathLst>
          </a:custGeom>
          <a:ln w="19050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1083B386-4E26-4A09-A503-2443615C3A9F}"/>
              </a:ext>
            </a:extLst>
          </p:cNvPr>
          <p:cNvSpPr/>
          <p:nvPr/>
        </p:nvSpPr>
        <p:spPr bwMode="gray">
          <a:xfrm>
            <a:off x="474004" y="2273613"/>
            <a:ext cx="580642" cy="580642"/>
          </a:xfrm>
          <a:prstGeom prst="ellipse">
            <a:avLst/>
          </a:prstGeom>
          <a:solidFill>
            <a:srgbClr val="3040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C8A6702A-1DF5-4B6E-84CA-0FFEEB449137}"/>
              </a:ext>
            </a:extLst>
          </p:cNvPr>
          <p:cNvGrpSpPr>
            <a:grpSpLocks noChangeAspect="1"/>
          </p:cNvGrpSpPr>
          <p:nvPr/>
        </p:nvGrpSpPr>
        <p:grpSpPr bwMode="gray">
          <a:xfrm rot="18900000">
            <a:off x="547155" y="2346764"/>
            <a:ext cx="434340" cy="434340"/>
            <a:chOff x="8111430" y="2203920"/>
            <a:chExt cx="540788" cy="540788"/>
          </a:xfrm>
        </p:grpSpPr>
        <p:sp>
          <p:nvSpPr>
            <p:cNvPr id="83" name="Ellipse 82">
              <a:extLst>
                <a:ext uri="{FF2B5EF4-FFF2-40B4-BE49-F238E27FC236}">
                  <a16:creationId xmlns:a16="http://schemas.microsoft.com/office/drawing/2014/main" id="{22A4137F-585D-4B23-B1E3-8B826B5CF176}"/>
                </a:ext>
              </a:extLst>
            </p:cNvPr>
            <p:cNvSpPr/>
            <p:nvPr/>
          </p:nvSpPr>
          <p:spPr bwMode="gray">
            <a:xfrm>
              <a:off x="8111430" y="2203920"/>
              <a:ext cx="540788" cy="540788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425A7FDD-F14B-4E3C-9BEE-4B9F7154AD9F}"/>
                </a:ext>
              </a:extLst>
            </p:cNvPr>
            <p:cNvCxnSpPr>
              <a:stCxn id="83" idx="2"/>
              <a:endCxn id="83" idx="6"/>
            </p:cNvCxnSpPr>
            <p:nvPr/>
          </p:nvCxnSpPr>
          <p:spPr bwMode="gray">
            <a:xfrm>
              <a:off x="8111430" y="2474314"/>
              <a:ext cx="540788" cy="0"/>
            </a:xfrm>
            <a:prstGeom prst="line">
              <a:avLst/>
            </a:prstGeom>
            <a:ln w="19050">
              <a:solidFill>
                <a:srgbClr val="DCE04B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DA4F5B98-9843-4A1B-AF7D-B16216C4A75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89435" y="1141682"/>
            <a:ext cx="743518" cy="926135"/>
            <a:chOff x="1189435" y="1470769"/>
            <a:chExt cx="743518" cy="926135"/>
          </a:xfrm>
        </p:grpSpPr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1523BD0D-2426-4FC6-A303-2A782E03910D}"/>
                </a:ext>
              </a:extLst>
            </p:cNvPr>
            <p:cNvSpPr/>
            <p:nvPr/>
          </p:nvSpPr>
          <p:spPr bwMode="gray">
            <a:xfrm>
              <a:off x="1189435" y="1470769"/>
              <a:ext cx="743518" cy="92613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DCE04B"/>
            </a:solidFill>
            <a:ln w="19050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87" name="Gruppieren 86">
              <a:extLst>
                <a:ext uri="{FF2B5EF4-FFF2-40B4-BE49-F238E27FC236}">
                  <a16:creationId xmlns:a16="http://schemas.microsoft.com/office/drawing/2014/main" id="{E933676E-8C45-4200-9374-517087173621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358098" y="1680009"/>
              <a:ext cx="406192" cy="438214"/>
              <a:chOff x="10124967" y="4060948"/>
              <a:chExt cx="729581" cy="787100"/>
            </a:xfrm>
          </p:grpSpPr>
          <p:sp>
            <p:nvSpPr>
              <p:cNvPr id="88" name="Freihandform: Form 87">
                <a:extLst>
                  <a:ext uri="{FF2B5EF4-FFF2-40B4-BE49-F238E27FC236}">
                    <a16:creationId xmlns:a16="http://schemas.microsoft.com/office/drawing/2014/main" id="{CDCD9360-D36F-4250-BAC8-E425DC0507FF}"/>
                  </a:ext>
                </a:extLst>
              </p:cNvPr>
              <p:cNvSpPr/>
              <p:nvPr/>
            </p:nvSpPr>
            <p:spPr bwMode="gray">
              <a:xfrm>
                <a:off x="10364124" y="4060948"/>
                <a:ext cx="490424" cy="787100"/>
              </a:xfrm>
              <a:custGeom>
                <a:avLst/>
                <a:gdLst>
                  <a:gd name="connsiteX0" fmla="*/ 19140 w 659736"/>
                  <a:gd name="connsiteY0" fmla="*/ 1045397 h 1058836"/>
                  <a:gd name="connsiteX1" fmla="*/ 262673 w 659736"/>
                  <a:gd name="connsiteY1" fmla="*/ 1045397 h 1058836"/>
                  <a:gd name="connsiteX2" fmla="*/ 547744 w 659736"/>
                  <a:gd name="connsiteY2" fmla="*/ 1045397 h 1058836"/>
                  <a:gd name="connsiteX3" fmla="*/ 634894 w 659736"/>
                  <a:gd name="connsiteY3" fmla="*/ 907748 h 1058836"/>
                  <a:gd name="connsiteX4" fmla="*/ 393806 w 659736"/>
                  <a:gd name="connsiteY4" fmla="*/ 395434 h 1058836"/>
                  <a:gd name="connsiteX5" fmla="*/ 373443 w 659736"/>
                  <a:gd name="connsiteY5" fmla="*/ 305026 h 1058836"/>
                  <a:gd name="connsiteX6" fmla="*/ 373443 w 659736"/>
                  <a:gd name="connsiteY6" fmla="*/ 105476 h 1058836"/>
                  <a:gd name="connsiteX7" fmla="*/ 373443 w 659736"/>
                  <a:gd name="connsiteY7" fmla="*/ 105476 h 1058836"/>
                  <a:gd name="connsiteX8" fmla="*/ 407652 w 659736"/>
                  <a:gd name="connsiteY8" fmla="*/ 71268 h 1058836"/>
                  <a:gd name="connsiteX9" fmla="*/ 407652 w 659736"/>
                  <a:gd name="connsiteY9" fmla="*/ 52534 h 1058836"/>
                  <a:gd name="connsiteX10" fmla="*/ 373443 w 659736"/>
                  <a:gd name="connsiteY10" fmla="*/ 18326 h 1058836"/>
                  <a:gd name="connsiteX11" fmla="*/ 151902 w 659736"/>
                  <a:gd name="connsiteY11" fmla="*/ 18326 h 1058836"/>
                  <a:gd name="connsiteX12" fmla="*/ 117694 w 659736"/>
                  <a:gd name="connsiteY12" fmla="*/ 52534 h 1058836"/>
                  <a:gd name="connsiteX13" fmla="*/ 117694 w 659736"/>
                  <a:gd name="connsiteY13" fmla="*/ 71268 h 1058836"/>
                  <a:gd name="connsiteX14" fmla="*/ 151902 w 659736"/>
                  <a:gd name="connsiteY14" fmla="*/ 105476 h 1058836"/>
                  <a:gd name="connsiteX15" fmla="*/ 151902 w 659736"/>
                  <a:gd name="connsiteY15" fmla="*/ 105476 h 1058836"/>
                  <a:gd name="connsiteX16" fmla="*/ 151902 w 659736"/>
                  <a:gd name="connsiteY16" fmla="*/ 305026 h 1058836"/>
                  <a:gd name="connsiteX17" fmla="*/ 131540 w 659736"/>
                  <a:gd name="connsiteY17" fmla="*/ 395434 h 1058836"/>
                  <a:gd name="connsiteX18" fmla="*/ 18326 w 659736"/>
                  <a:gd name="connsiteY18" fmla="*/ 635709 h 1058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9736" h="1058836">
                    <a:moveTo>
                      <a:pt x="19140" y="1045397"/>
                    </a:moveTo>
                    <a:lnTo>
                      <a:pt x="262673" y="1045397"/>
                    </a:lnTo>
                    <a:lnTo>
                      <a:pt x="547744" y="1045397"/>
                    </a:lnTo>
                    <a:cubicBezTo>
                      <a:pt x="618605" y="1045397"/>
                      <a:pt x="665845" y="971279"/>
                      <a:pt x="634894" y="907748"/>
                    </a:cubicBezTo>
                    <a:lnTo>
                      <a:pt x="393806" y="395434"/>
                    </a:lnTo>
                    <a:cubicBezTo>
                      <a:pt x="380774" y="366927"/>
                      <a:pt x="373443" y="335977"/>
                      <a:pt x="373443" y="305026"/>
                    </a:cubicBezTo>
                    <a:lnTo>
                      <a:pt x="373443" y="105476"/>
                    </a:lnTo>
                    <a:lnTo>
                      <a:pt x="373443" y="105476"/>
                    </a:lnTo>
                    <a:cubicBezTo>
                      <a:pt x="392177" y="105476"/>
                      <a:pt x="407652" y="90001"/>
                      <a:pt x="407652" y="71268"/>
                    </a:cubicBezTo>
                    <a:lnTo>
                      <a:pt x="407652" y="52534"/>
                    </a:lnTo>
                    <a:cubicBezTo>
                      <a:pt x="407652" y="33801"/>
                      <a:pt x="392177" y="18326"/>
                      <a:pt x="373443" y="18326"/>
                    </a:cubicBezTo>
                    <a:lnTo>
                      <a:pt x="151902" y="18326"/>
                    </a:lnTo>
                    <a:cubicBezTo>
                      <a:pt x="133169" y="18326"/>
                      <a:pt x="117694" y="33801"/>
                      <a:pt x="117694" y="52534"/>
                    </a:cubicBezTo>
                    <a:lnTo>
                      <a:pt x="117694" y="71268"/>
                    </a:lnTo>
                    <a:cubicBezTo>
                      <a:pt x="117694" y="90001"/>
                      <a:pt x="133169" y="105476"/>
                      <a:pt x="151902" y="105476"/>
                    </a:cubicBezTo>
                    <a:lnTo>
                      <a:pt x="151902" y="105476"/>
                    </a:lnTo>
                    <a:lnTo>
                      <a:pt x="151902" y="305026"/>
                    </a:lnTo>
                    <a:cubicBezTo>
                      <a:pt x="151902" y="336791"/>
                      <a:pt x="144572" y="367742"/>
                      <a:pt x="131540" y="395434"/>
                    </a:cubicBezTo>
                    <a:lnTo>
                      <a:pt x="18326" y="635709"/>
                    </a:lnTo>
                  </a:path>
                </a:pathLst>
              </a:custGeom>
              <a:noFill/>
              <a:ln w="19050" cap="rnd">
                <a:solidFill>
                  <a:schemeClr val="accent3">
                    <a:lumMod val="5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9" name="Freihandform: Form 88">
                <a:extLst>
                  <a:ext uri="{FF2B5EF4-FFF2-40B4-BE49-F238E27FC236}">
                    <a16:creationId xmlns:a16="http://schemas.microsoft.com/office/drawing/2014/main" id="{5EBC9845-76C1-4C48-B44F-246664C982CD}"/>
                  </a:ext>
                </a:extLst>
              </p:cNvPr>
              <p:cNvSpPr/>
              <p:nvPr/>
            </p:nvSpPr>
            <p:spPr bwMode="gray">
              <a:xfrm>
                <a:off x="10568165" y="4125732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9050" cap="rnd">
                <a:solidFill>
                  <a:schemeClr val="accent3">
                    <a:lumMod val="5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0" name="Freihandform: Form 89">
                <a:extLst>
                  <a:ext uri="{FF2B5EF4-FFF2-40B4-BE49-F238E27FC236}">
                    <a16:creationId xmlns:a16="http://schemas.microsoft.com/office/drawing/2014/main" id="{7F0C4AA2-B198-42CE-B5E6-8A21E2105980}"/>
                  </a:ext>
                </a:extLst>
              </p:cNvPr>
              <p:cNvSpPr/>
              <p:nvPr/>
            </p:nvSpPr>
            <p:spPr bwMode="gray">
              <a:xfrm>
                <a:off x="10586934" y="4169931"/>
                <a:ext cx="66601" cy="24219"/>
              </a:xfrm>
              <a:custGeom>
                <a:avLst/>
                <a:gdLst>
                  <a:gd name="connsiteX0" fmla="*/ 73711 w 89593"/>
                  <a:gd name="connsiteY0" fmla="*/ 18326 h 32579"/>
                  <a:gd name="connsiteX1" fmla="*/ 18326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73711" y="18326"/>
                    </a:moveTo>
                    <a:lnTo>
                      <a:pt x="18326" y="18326"/>
                    </a:lnTo>
                  </a:path>
                </a:pathLst>
              </a:custGeom>
              <a:ln w="19050" cap="rnd">
                <a:solidFill>
                  <a:schemeClr val="accent3">
                    <a:lumMod val="5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1" name="Freihandform: Form 90">
                <a:extLst>
                  <a:ext uri="{FF2B5EF4-FFF2-40B4-BE49-F238E27FC236}">
                    <a16:creationId xmlns:a16="http://schemas.microsoft.com/office/drawing/2014/main" id="{9BE47AED-3237-4EBE-9D76-73A0550768A0}"/>
                  </a:ext>
                </a:extLst>
              </p:cNvPr>
              <p:cNvSpPr/>
              <p:nvPr/>
            </p:nvSpPr>
            <p:spPr bwMode="gray">
              <a:xfrm>
                <a:off x="10568165" y="4214735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9050" cap="rnd">
                <a:solidFill>
                  <a:schemeClr val="accent3">
                    <a:lumMod val="5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2" name="Freihandform: Form 91">
                <a:extLst>
                  <a:ext uri="{FF2B5EF4-FFF2-40B4-BE49-F238E27FC236}">
                    <a16:creationId xmlns:a16="http://schemas.microsoft.com/office/drawing/2014/main" id="{04487AF7-EB9D-4539-8FCE-BA5EAE531C9B}"/>
                  </a:ext>
                </a:extLst>
              </p:cNvPr>
              <p:cNvSpPr/>
              <p:nvPr/>
            </p:nvSpPr>
            <p:spPr bwMode="gray">
              <a:xfrm>
                <a:off x="10568165" y="4303738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9050" cap="rnd">
                <a:solidFill>
                  <a:schemeClr val="accent3">
                    <a:lumMod val="5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3" name="Freihandform: Form 92">
                <a:extLst>
                  <a:ext uri="{FF2B5EF4-FFF2-40B4-BE49-F238E27FC236}">
                    <a16:creationId xmlns:a16="http://schemas.microsoft.com/office/drawing/2014/main" id="{3CD6AEAA-95FA-484A-B404-5D4C12FE85AF}"/>
                  </a:ext>
                </a:extLst>
              </p:cNvPr>
              <p:cNvSpPr/>
              <p:nvPr/>
            </p:nvSpPr>
            <p:spPr bwMode="gray">
              <a:xfrm>
                <a:off x="10586934" y="4258934"/>
                <a:ext cx="66601" cy="24219"/>
              </a:xfrm>
              <a:custGeom>
                <a:avLst/>
                <a:gdLst>
                  <a:gd name="connsiteX0" fmla="*/ 73711 w 89593"/>
                  <a:gd name="connsiteY0" fmla="*/ 18326 h 32579"/>
                  <a:gd name="connsiteX1" fmla="*/ 18326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73711" y="18326"/>
                    </a:moveTo>
                    <a:lnTo>
                      <a:pt x="18326" y="18326"/>
                    </a:lnTo>
                  </a:path>
                </a:pathLst>
              </a:custGeom>
              <a:ln w="19050" cap="rnd">
                <a:solidFill>
                  <a:schemeClr val="accent3">
                    <a:lumMod val="5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4" name="Freihandform: Form 93">
                <a:extLst>
                  <a:ext uri="{FF2B5EF4-FFF2-40B4-BE49-F238E27FC236}">
                    <a16:creationId xmlns:a16="http://schemas.microsoft.com/office/drawing/2014/main" id="{490DA468-A360-4127-B8AF-BDB4BB52C088}"/>
                  </a:ext>
                </a:extLst>
              </p:cNvPr>
              <p:cNvSpPr/>
              <p:nvPr/>
            </p:nvSpPr>
            <p:spPr bwMode="gray">
              <a:xfrm>
                <a:off x="10150396" y="4436940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9050" cap="rnd">
                <a:solidFill>
                  <a:schemeClr val="accent3">
                    <a:lumMod val="5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5" name="Freihandform: Form 94">
                <a:extLst>
                  <a:ext uri="{FF2B5EF4-FFF2-40B4-BE49-F238E27FC236}">
                    <a16:creationId xmlns:a16="http://schemas.microsoft.com/office/drawing/2014/main" id="{A0E82121-200D-4D0B-B127-3A57F44C018E}"/>
                  </a:ext>
                </a:extLst>
              </p:cNvPr>
              <p:cNvSpPr/>
              <p:nvPr/>
            </p:nvSpPr>
            <p:spPr bwMode="gray">
              <a:xfrm>
                <a:off x="10150396" y="4392136"/>
                <a:ext cx="66601" cy="24219"/>
              </a:xfrm>
              <a:custGeom>
                <a:avLst/>
                <a:gdLst>
                  <a:gd name="connsiteX0" fmla="*/ 18326 w 89593"/>
                  <a:gd name="connsiteY0" fmla="*/ 18326 h 32579"/>
                  <a:gd name="connsiteX1" fmla="*/ 73711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18326" y="18326"/>
                    </a:moveTo>
                    <a:lnTo>
                      <a:pt x="73711" y="18326"/>
                    </a:lnTo>
                  </a:path>
                </a:pathLst>
              </a:custGeom>
              <a:ln w="19050" cap="rnd">
                <a:solidFill>
                  <a:schemeClr val="accent3">
                    <a:lumMod val="5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6" name="Freihandform: Form 95">
                <a:extLst>
                  <a:ext uri="{FF2B5EF4-FFF2-40B4-BE49-F238E27FC236}">
                    <a16:creationId xmlns:a16="http://schemas.microsoft.com/office/drawing/2014/main" id="{E4496D23-FBB7-4F6E-B245-700CC93640F6}"/>
                  </a:ext>
                </a:extLst>
              </p:cNvPr>
              <p:cNvSpPr/>
              <p:nvPr/>
            </p:nvSpPr>
            <p:spPr bwMode="gray">
              <a:xfrm>
                <a:off x="10150396" y="4347937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9050" cap="rnd">
                <a:solidFill>
                  <a:schemeClr val="accent3">
                    <a:lumMod val="5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7" name="Freihandform: Form 96">
                <a:extLst>
                  <a:ext uri="{FF2B5EF4-FFF2-40B4-BE49-F238E27FC236}">
                    <a16:creationId xmlns:a16="http://schemas.microsoft.com/office/drawing/2014/main" id="{2D544321-A70F-4F96-A4CB-CFB63870301D}"/>
                  </a:ext>
                </a:extLst>
              </p:cNvPr>
              <p:cNvSpPr/>
              <p:nvPr/>
            </p:nvSpPr>
            <p:spPr bwMode="gray">
              <a:xfrm>
                <a:off x="10150396" y="4258934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9050" cap="rnd">
                <a:solidFill>
                  <a:schemeClr val="accent3">
                    <a:lumMod val="5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8" name="Freihandform: Form 97">
                <a:extLst>
                  <a:ext uri="{FF2B5EF4-FFF2-40B4-BE49-F238E27FC236}">
                    <a16:creationId xmlns:a16="http://schemas.microsoft.com/office/drawing/2014/main" id="{627ABCE6-98D9-4771-87CC-47FD1CBD87B9}"/>
                  </a:ext>
                </a:extLst>
              </p:cNvPr>
              <p:cNvSpPr/>
              <p:nvPr/>
            </p:nvSpPr>
            <p:spPr bwMode="gray">
              <a:xfrm>
                <a:off x="10150396" y="4303133"/>
                <a:ext cx="66601" cy="24219"/>
              </a:xfrm>
              <a:custGeom>
                <a:avLst/>
                <a:gdLst>
                  <a:gd name="connsiteX0" fmla="*/ 18326 w 89593"/>
                  <a:gd name="connsiteY0" fmla="*/ 18326 h 32579"/>
                  <a:gd name="connsiteX1" fmla="*/ 73711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18326" y="18326"/>
                    </a:moveTo>
                    <a:lnTo>
                      <a:pt x="73711" y="18326"/>
                    </a:lnTo>
                  </a:path>
                </a:pathLst>
              </a:custGeom>
              <a:ln w="19050" cap="rnd">
                <a:solidFill>
                  <a:schemeClr val="accent3">
                    <a:lumMod val="5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9" name="Freihandform: Form 98">
                <a:extLst>
                  <a:ext uri="{FF2B5EF4-FFF2-40B4-BE49-F238E27FC236}">
                    <a16:creationId xmlns:a16="http://schemas.microsoft.com/office/drawing/2014/main" id="{E68A20D9-F004-4E9E-98AF-B1A1FFBCC487}"/>
                  </a:ext>
                </a:extLst>
              </p:cNvPr>
              <p:cNvSpPr/>
              <p:nvPr/>
            </p:nvSpPr>
            <p:spPr bwMode="gray">
              <a:xfrm>
                <a:off x="10124967" y="4194150"/>
                <a:ext cx="242185" cy="653898"/>
              </a:xfrm>
              <a:custGeom>
                <a:avLst/>
                <a:gdLst>
                  <a:gd name="connsiteX0" fmla="*/ 18326 w 325795"/>
                  <a:gd name="connsiteY0" fmla="*/ 51720 h 879648"/>
                  <a:gd name="connsiteX1" fmla="*/ 18326 w 325795"/>
                  <a:gd name="connsiteY1" fmla="*/ 72082 h 879648"/>
                  <a:gd name="connsiteX2" fmla="*/ 51720 w 325795"/>
                  <a:gd name="connsiteY2" fmla="*/ 105476 h 879648"/>
                  <a:gd name="connsiteX3" fmla="*/ 51720 w 325795"/>
                  <a:gd name="connsiteY3" fmla="*/ 105476 h 879648"/>
                  <a:gd name="connsiteX4" fmla="*/ 51720 w 325795"/>
                  <a:gd name="connsiteY4" fmla="*/ 768470 h 879648"/>
                  <a:gd name="connsiteX5" fmla="*/ 149459 w 325795"/>
                  <a:gd name="connsiteY5" fmla="*/ 866209 h 879648"/>
                  <a:gd name="connsiteX6" fmla="*/ 177151 w 325795"/>
                  <a:gd name="connsiteY6" fmla="*/ 866209 h 879648"/>
                  <a:gd name="connsiteX7" fmla="*/ 274890 w 325795"/>
                  <a:gd name="connsiteY7" fmla="*/ 768470 h 879648"/>
                  <a:gd name="connsiteX8" fmla="*/ 274890 w 325795"/>
                  <a:gd name="connsiteY8" fmla="*/ 105476 h 879648"/>
                  <a:gd name="connsiteX9" fmla="*/ 274890 w 325795"/>
                  <a:gd name="connsiteY9" fmla="*/ 105476 h 879648"/>
                  <a:gd name="connsiteX10" fmla="*/ 308284 w 325795"/>
                  <a:gd name="connsiteY10" fmla="*/ 72082 h 879648"/>
                  <a:gd name="connsiteX11" fmla="*/ 308284 w 325795"/>
                  <a:gd name="connsiteY11" fmla="*/ 51720 h 879648"/>
                  <a:gd name="connsiteX12" fmla="*/ 274890 w 325795"/>
                  <a:gd name="connsiteY12" fmla="*/ 18326 h 879648"/>
                  <a:gd name="connsiteX13" fmla="*/ 51720 w 325795"/>
                  <a:gd name="connsiteY13" fmla="*/ 18326 h 879648"/>
                  <a:gd name="connsiteX14" fmla="*/ 18326 w 325795"/>
                  <a:gd name="connsiteY14" fmla="*/ 51720 h 879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25795" h="879648">
                    <a:moveTo>
                      <a:pt x="18326" y="51720"/>
                    </a:moveTo>
                    <a:lnTo>
                      <a:pt x="18326" y="72082"/>
                    </a:lnTo>
                    <a:cubicBezTo>
                      <a:pt x="18326" y="90816"/>
                      <a:pt x="32987" y="105476"/>
                      <a:pt x="51720" y="105476"/>
                    </a:cubicBezTo>
                    <a:lnTo>
                      <a:pt x="51720" y="105476"/>
                    </a:lnTo>
                    <a:lnTo>
                      <a:pt x="51720" y="768470"/>
                    </a:lnTo>
                    <a:cubicBezTo>
                      <a:pt x="51720" y="822227"/>
                      <a:pt x="95702" y="866209"/>
                      <a:pt x="149459" y="866209"/>
                    </a:cubicBezTo>
                    <a:lnTo>
                      <a:pt x="177151" y="866209"/>
                    </a:lnTo>
                    <a:cubicBezTo>
                      <a:pt x="230908" y="866209"/>
                      <a:pt x="274890" y="822227"/>
                      <a:pt x="274890" y="768470"/>
                    </a:cubicBezTo>
                    <a:lnTo>
                      <a:pt x="274890" y="105476"/>
                    </a:lnTo>
                    <a:lnTo>
                      <a:pt x="274890" y="105476"/>
                    </a:lnTo>
                    <a:cubicBezTo>
                      <a:pt x="293623" y="105476"/>
                      <a:pt x="308284" y="90816"/>
                      <a:pt x="308284" y="72082"/>
                    </a:cubicBezTo>
                    <a:lnTo>
                      <a:pt x="308284" y="51720"/>
                    </a:lnTo>
                    <a:cubicBezTo>
                      <a:pt x="308284" y="32987"/>
                      <a:pt x="293623" y="18326"/>
                      <a:pt x="274890" y="18326"/>
                    </a:cubicBezTo>
                    <a:lnTo>
                      <a:pt x="51720" y="18326"/>
                    </a:lnTo>
                    <a:cubicBezTo>
                      <a:pt x="32987" y="18326"/>
                      <a:pt x="18326" y="33801"/>
                      <a:pt x="18326" y="51720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accent3">
                    <a:lumMod val="5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0" name="Freihandform: Form 99">
                <a:extLst>
                  <a:ext uri="{FF2B5EF4-FFF2-40B4-BE49-F238E27FC236}">
                    <a16:creationId xmlns:a16="http://schemas.microsoft.com/office/drawing/2014/main" id="{ECC40561-B2AC-4DAA-89A3-B648E83DB45F}"/>
                  </a:ext>
                </a:extLst>
              </p:cNvPr>
              <p:cNvSpPr/>
              <p:nvPr/>
            </p:nvSpPr>
            <p:spPr bwMode="gray">
              <a:xfrm>
                <a:off x="10364124" y="4535630"/>
                <a:ext cx="393550" cy="175584"/>
              </a:xfrm>
              <a:custGeom>
                <a:avLst/>
                <a:gdLst>
                  <a:gd name="connsiteX0" fmla="*/ 515979 w 529418"/>
                  <a:gd name="connsiteY0" fmla="*/ 18326 h 236201"/>
                  <a:gd name="connsiteX1" fmla="*/ 18326 w 529418"/>
                  <a:gd name="connsiteY1" fmla="*/ 222763 h 23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9418" h="236201">
                    <a:moveTo>
                      <a:pt x="515979" y="18326"/>
                    </a:moveTo>
                    <a:cubicBezTo>
                      <a:pt x="438602" y="106291"/>
                      <a:pt x="249641" y="198328"/>
                      <a:pt x="18326" y="222763"/>
                    </a:cubicBezTo>
                  </a:path>
                </a:pathLst>
              </a:custGeom>
              <a:noFill/>
              <a:ln w="19050" cap="rnd">
                <a:solidFill>
                  <a:schemeClr val="accent3">
                    <a:lumMod val="5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2322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40" dur="2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2" presetClass="entr" presetSubtype="4" fill="hold" nodeType="afterEffect" p14:presetBounceEnd="2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5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5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1000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1000"/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7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1000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uiExpand="1"/>
          <p:bldP spid="35" grpId="0"/>
          <p:bldP spid="50" grpId="0"/>
          <p:bldP spid="51" grpId="0"/>
          <p:bldP spid="53" grpId="0"/>
          <p:bldP spid="43" grpId="0" build="p"/>
          <p:bldP spid="44" grpId="0" build="p"/>
          <p:bldP spid="46" grpId="0" build="p"/>
          <p:bldP spid="66" grpId="0" animBg="1"/>
          <p:bldP spid="67" grpId="0" animBg="1"/>
          <p:bldP spid="79" grpId="0" animBg="1"/>
          <p:bldP spid="80" grpId="0" animBg="1"/>
          <p:bldP spid="81" grpId="0" animBg="1"/>
          <p:bldP spid="82" grpId="0" animBg="1"/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2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2" presetClass="entr" presetSubtype="4" fill="hold" nodeType="after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1000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1000"/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7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1000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uiExpand="1"/>
          <p:bldP spid="35" grpId="0"/>
          <p:bldP spid="50" grpId="0"/>
          <p:bldP spid="51" grpId="0"/>
          <p:bldP spid="53" grpId="0"/>
          <p:bldP spid="43" grpId="0" build="p"/>
          <p:bldP spid="44" grpId="0" build="p"/>
          <p:bldP spid="46" grpId="0" build="p"/>
          <p:bldP spid="66" grpId="0" animBg="1"/>
          <p:bldP spid="67" grpId="0" animBg="1"/>
          <p:bldP spid="79" grpId="0" animBg="1"/>
          <p:bldP spid="80" grpId="0" animBg="1"/>
          <p:bldP spid="81" grpId="0" animBg="1"/>
          <p:bldP spid="82" grpId="0" animBg="1"/>
          <p:bldP spid="5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16ECED39-DD43-44B7-8FDA-54B06D1E985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161873" y="4451718"/>
            <a:ext cx="1307386" cy="1362961"/>
            <a:chOff x="6708620" y="4451718"/>
            <a:chExt cx="1307386" cy="1362961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81042382-C6F9-4CD1-BAA9-80714345F347}"/>
                </a:ext>
              </a:extLst>
            </p:cNvPr>
            <p:cNvSpPr/>
            <p:nvPr/>
          </p:nvSpPr>
          <p:spPr bwMode="gray">
            <a:xfrm>
              <a:off x="7008886" y="4753128"/>
              <a:ext cx="721733" cy="220017"/>
            </a:xfrm>
            <a:custGeom>
              <a:avLst/>
              <a:gdLst>
                <a:gd name="connsiteX0" fmla="*/ 714738 w 721733"/>
                <a:gd name="connsiteY0" fmla="*/ 6868 h 220017"/>
                <a:gd name="connsiteX1" fmla="*/ 634998 w 721733"/>
                <a:gd name="connsiteY1" fmla="*/ 27216 h 220017"/>
                <a:gd name="connsiteX2" fmla="*/ 628003 w 721733"/>
                <a:gd name="connsiteY2" fmla="*/ 24545 h 220017"/>
                <a:gd name="connsiteX3" fmla="*/ 515197 w 721733"/>
                <a:gd name="connsiteY3" fmla="*/ 0 h 220017"/>
                <a:gd name="connsiteX4" fmla="*/ 402390 w 721733"/>
                <a:gd name="connsiteY4" fmla="*/ 24545 h 220017"/>
                <a:gd name="connsiteX5" fmla="*/ 389800 w 721733"/>
                <a:gd name="connsiteY5" fmla="*/ 29378 h 220017"/>
                <a:gd name="connsiteX6" fmla="*/ 387256 w 721733"/>
                <a:gd name="connsiteY6" fmla="*/ 42604 h 220017"/>
                <a:gd name="connsiteX7" fmla="*/ 387129 w 721733"/>
                <a:gd name="connsiteY7" fmla="*/ 43368 h 220017"/>
                <a:gd name="connsiteX8" fmla="*/ 362329 w 721733"/>
                <a:gd name="connsiteY8" fmla="*/ 39425 h 220017"/>
                <a:gd name="connsiteX9" fmla="*/ 334477 w 721733"/>
                <a:gd name="connsiteY9" fmla="*/ 44258 h 220017"/>
                <a:gd name="connsiteX10" fmla="*/ 334223 w 721733"/>
                <a:gd name="connsiteY10" fmla="*/ 42604 h 220017"/>
                <a:gd name="connsiteX11" fmla="*/ 331679 w 721733"/>
                <a:gd name="connsiteY11" fmla="*/ 29378 h 220017"/>
                <a:gd name="connsiteX12" fmla="*/ 319089 w 721733"/>
                <a:gd name="connsiteY12" fmla="*/ 24545 h 220017"/>
                <a:gd name="connsiteX13" fmla="*/ 206282 w 721733"/>
                <a:gd name="connsiteY13" fmla="*/ 0 h 220017"/>
                <a:gd name="connsiteX14" fmla="*/ 93476 w 721733"/>
                <a:gd name="connsiteY14" fmla="*/ 24545 h 220017"/>
                <a:gd name="connsiteX15" fmla="*/ 86481 w 721733"/>
                <a:gd name="connsiteY15" fmla="*/ 27216 h 220017"/>
                <a:gd name="connsiteX16" fmla="*/ 3179 w 721733"/>
                <a:gd name="connsiteY16" fmla="*/ 6868 h 220017"/>
                <a:gd name="connsiteX17" fmla="*/ 0 w 721733"/>
                <a:gd name="connsiteY17" fmla="*/ 29251 h 220017"/>
                <a:gd name="connsiteX18" fmla="*/ 63462 w 721733"/>
                <a:gd name="connsiteY18" fmla="*/ 44639 h 220017"/>
                <a:gd name="connsiteX19" fmla="*/ 63462 w 721733"/>
                <a:gd name="connsiteY19" fmla="*/ 66005 h 220017"/>
                <a:gd name="connsiteX20" fmla="*/ 73890 w 721733"/>
                <a:gd name="connsiteY20" fmla="*/ 76434 h 220017"/>
                <a:gd name="connsiteX21" fmla="*/ 76052 w 721733"/>
                <a:gd name="connsiteY21" fmla="*/ 76434 h 220017"/>
                <a:gd name="connsiteX22" fmla="*/ 87625 w 721733"/>
                <a:gd name="connsiteY22" fmla="*/ 142693 h 220017"/>
                <a:gd name="connsiteX23" fmla="*/ 206537 w 721733"/>
                <a:gd name="connsiteY23" fmla="*/ 220017 h 220017"/>
                <a:gd name="connsiteX24" fmla="*/ 325448 w 721733"/>
                <a:gd name="connsiteY24" fmla="*/ 142693 h 220017"/>
                <a:gd name="connsiteX25" fmla="*/ 336766 w 721733"/>
                <a:gd name="connsiteY25" fmla="*/ 66005 h 220017"/>
                <a:gd name="connsiteX26" fmla="*/ 362584 w 721733"/>
                <a:gd name="connsiteY26" fmla="*/ 60918 h 220017"/>
                <a:gd name="connsiteX27" fmla="*/ 385221 w 721733"/>
                <a:gd name="connsiteY27" fmla="*/ 64988 h 220017"/>
                <a:gd name="connsiteX28" fmla="*/ 396540 w 721733"/>
                <a:gd name="connsiteY28" fmla="*/ 142693 h 220017"/>
                <a:gd name="connsiteX29" fmla="*/ 515451 w 721733"/>
                <a:gd name="connsiteY29" fmla="*/ 220017 h 220017"/>
                <a:gd name="connsiteX30" fmla="*/ 634362 w 721733"/>
                <a:gd name="connsiteY30" fmla="*/ 142693 h 220017"/>
                <a:gd name="connsiteX31" fmla="*/ 645935 w 721733"/>
                <a:gd name="connsiteY31" fmla="*/ 76434 h 220017"/>
                <a:gd name="connsiteX32" fmla="*/ 648097 w 721733"/>
                <a:gd name="connsiteY32" fmla="*/ 76434 h 220017"/>
                <a:gd name="connsiteX33" fmla="*/ 658526 w 721733"/>
                <a:gd name="connsiteY33" fmla="*/ 66005 h 220017"/>
                <a:gd name="connsiteX34" fmla="*/ 658526 w 721733"/>
                <a:gd name="connsiteY34" fmla="*/ 44639 h 220017"/>
                <a:gd name="connsiteX35" fmla="*/ 721733 w 721733"/>
                <a:gd name="connsiteY35" fmla="*/ 29251 h 220017"/>
                <a:gd name="connsiteX36" fmla="*/ 714738 w 721733"/>
                <a:gd name="connsiteY36" fmla="*/ 6868 h 220017"/>
                <a:gd name="connsiteX37" fmla="*/ 304336 w 721733"/>
                <a:gd name="connsiteY37" fmla="*/ 134935 h 220017"/>
                <a:gd name="connsiteX38" fmla="*/ 206409 w 721733"/>
                <a:gd name="connsiteY38" fmla="*/ 197761 h 220017"/>
                <a:gd name="connsiteX39" fmla="*/ 108483 w 721733"/>
                <a:gd name="connsiteY39" fmla="*/ 134935 h 220017"/>
                <a:gd name="connsiteX40" fmla="*/ 100598 w 721733"/>
                <a:gd name="connsiteY40" fmla="*/ 46929 h 220017"/>
                <a:gd name="connsiteX41" fmla="*/ 100852 w 721733"/>
                <a:gd name="connsiteY41" fmla="*/ 45911 h 220017"/>
                <a:gd name="connsiteX42" fmla="*/ 101742 w 721733"/>
                <a:gd name="connsiteY42" fmla="*/ 45530 h 220017"/>
                <a:gd name="connsiteX43" fmla="*/ 206537 w 721733"/>
                <a:gd name="connsiteY43" fmla="*/ 22510 h 220017"/>
                <a:gd name="connsiteX44" fmla="*/ 311331 w 721733"/>
                <a:gd name="connsiteY44" fmla="*/ 45530 h 220017"/>
                <a:gd name="connsiteX45" fmla="*/ 312221 w 721733"/>
                <a:gd name="connsiteY45" fmla="*/ 45911 h 220017"/>
                <a:gd name="connsiteX46" fmla="*/ 312476 w 721733"/>
                <a:gd name="connsiteY46" fmla="*/ 46929 h 220017"/>
                <a:gd name="connsiteX47" fmla="*/ 304336 w 721733"/>
                <a:gd name="connsiteY47" fmla="*/ 134935 h 220017"/>
                <a:gd name="connsiteX48" fmla="*/ 613251 w 721733"/>
                <a:gd name="connsiteY48" fmla="*/ 134935 h 220017"/>
                <a:gd name="connsiteX49" fmla="*/ 515324 w 721733"/>
                <a:gd name="connsiteY49" fmla="*/ 197761 h 220017"/>
                <a:gd name="connsiteX50" fmla="*/ 417397 w 721733"/>
                <a:gd name="connsiteY50" fmla="*/ 134935 h 220017"/>
                <a:gd name="connsiteX51" fmla="*/ 409512 w 721733"/>
                <a:gd name="connsiteY51" fmla="*/ 46929 h 220017"/>
                <a:gd name="connsiteX52" fmla="*/ 409766 w 721733"/>
                <a:gd name="connsiteY52" fmla="*/ 45911 h 220017"/>
                <a:gd name="connsiteX53" fmla="*/ 410657 w 721733"/>
                <a:gd name="connsiteY53" fmla="*/ 45530 h 220017"/>
                <a:gd name="connsiteX54" fmla="*/ 515451 w 721733"/>
                <a:gd name="connsiteY54" fmla="*/ 22510 h 220017"/>
                <a:gd name="connsiteX55" fmla="*/ 620245 w 721733"/>
                <a:gd name="connsiteY55" fmla="*/ 45530 h 220017"/>
                <a:gd name="connsiteX56" fmla="*/ 621136 w 721733"/>
                <a:gd name="connsiteY56" fmla="*/ 45911 h 220017"/>
                <a:gd name="connsiteX57" fmla="*/ 621390 w 721733"/>
                <a:gd name="connsiteY57" fmla="*/ 46929 h 220017"/>
                <a:gd name="connsiteX58" fmla="*/ 613251 w 721733"/>
                <a:gd name="connsiteY58" fmla="*/ 134935 h 220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721733" h="220017">
                  <a:moveTo>
                    <a:pt x="714738" y="6868"/>
                  </a:moveTo>
                  <a:lnTo>
                    <a:pt x="634998" y="27216"/>
                  </a:lnTo>
                  <a:lnTo>
                    <a:pt x="628003" y="24545"/>
                  </a:lnTo>
                  <a:cubicBezTo>
                    <a:pt x="627368" y="24291"/>
                    <a:pt x="564287" y="0"/>
                    <a:pt x="515197" y="0"/>
                  </a:cubicBezTo>
                  <a:cubicBezTo>
                    <a:pt x="466106" y="0"/>
                    <a:pt x="403026" y="24291"/>
                    <a:pt x="402390" y="24545"/>
                  </a:cubicBezTo>
                  <a:lnTo>
                    <a:pt x="389800" y="29378"/>
                  </a:lnTo>
                  <a:lnTo>
                    <a:pt x="387256" y="42604"/>
                  </a:lnTo>
                  <a:cubicBezTo>
                    <a:pt x="387256" y="42732"/>
                    <a:pt x="387129" y="42986"/>
                    <a:pt x="387129" y="43368"/>
                  </a:cubicBezTo>
                  <a:cubicBezTo>
                    <a:pt x="381533" y="41460"/>
                    <a:pt x="373139" y="39425"/>
                    <a:pt x="362329" y="39425"/>
                  </a:cubicBezTo>
                  <a:cubicBezTo>
                    <a:pt x="349739" y="39425"/>
                    <a:pt x="340073" y="42096"/>
                    <a:pt x="334477" y="44258"/>
                  </a:cubicBezTo>
                  <a:cubicBezTo>
                    <a:pt x="334350" y="43368"/>
                    <a:pt x="334223" y="42732"/>
                    <a:pt x="334223" y="42604"/>
                  </a:cubicBezTo>
                  <a:lnTo>
                    <a:pt x="331679" y="29378"/>
                  </a:lnTo>
                  <a:lnTo>
                    <a:pt x="319089" y="24545"/>
                  </a:lnTo>
                  <a:cubicBezTo>
                    <a:pt x="318453" y="24291"/>
                    <a:pt x="255373" y="0"/>
                    <a:pt x="206282" y="0"/>
                  </a:cubicBezTo>
                  <a:cubicBezTo>
                    <a:pt x="157192" y="0"/>
                    <a:pt x="94111" y="24291"/>
                    <a:pt x="93476" y="24545"/>
                  </a:cubicBezTo>
                  <a:lnTo>
                    <a:pt x="86481" y="27216"/>
                  </a:lnTo>
                  <a:lnTo>
                    <a:pt x="3179" y="6868"/>
                  </a:lnTo>
                  <a:lnTo>
                    <a:pt x="0" y="29251"/>
                  </a:lnTo>
                  <a:lnTo>
                    <a:pt x="63462" y="44639"/>
                  </a:lnTo>
                  <a:lnTo>
                    <a:pt x="63462" y="66005"/>
                  </a:lnTo>
                  <a:cubicBezTo>
                    <a:pt x="63462" y="71728"/>
                    <a:pt x="68167" y="76434"/>
                    <a:pt x="73890" y="76434"/>
                  </a:cubicBezTo>
                  <a:lnTo>
                    <a:pt x="76052" y="76434"/>
                  </a:lnTo>
                  <a:cubicBezTo>
                    <a:pt x="76179" y="95002"/>
                    <a:pt x="78596" y="118911"/>
                    <a:pt x="87625" y="142693"/>
                  </a:cubicBezTo>
                  <a:cubicBezTo>
                    <a:pt x="107847" y="196108"/>
                    <a:pt x="161897" y="220017"/>
                    <a:pt x="206537" y="220017"/>
                  </a:cubicBezTo>
                  <a:cubicBezTo>
                    <a:pt x="251176" y="220017"/>
                    <a:pt x="305226" y="196108"/>
                    <a:pt x="325448" y="142693"/>
                  </a:cubicBezTo>
                  <a:cubicBezTo>
                    <a:pt x="336258" y="114078"/>
                    <a:pt x="337530" y="85463"/>
                    <a:pt x="336766" y="66005"/>
                  </a:cubicBezTo>
                  <a:cubicBezTo>
                    <a:pt x="339310" y="64861"/>
                    <a:pt x="348721" y="60918"/>
                    <a:pt x="362584" y="60918"/>
                  </a:cubicBezTo>
                  <a:cubicBezTo>
                    <a:pt x="373775" y="60918"/>
                    <a:pt x="381533" y="63462"/>
                    <a:pt x="385221" y="64988"/>
                  </a:cubicBezTo>
                  <a:cubicBezTo>
                    <a:pt x="384331" y="84319"/>
                    <a:pt x="385476" y="113570"/>
                    <a:pt x="396540" y="142693"/>
                  </a:cubicBezTo>
                  <a:cubicBezTo>
                    <a:pt x="416761" y="196108"/>
                    <a:pt x="470812" y="220017"/>
                    <a:pt x="515451" y="220017"/>
                  </a:cubicBezTo>
                  <a:cubicBezTo>
                    <a:pt x="560091" y="220017"/>
                    <a:pt x="614141" y="196108"/>
                    <a:pt x="634362" y="142693"/>
                  </a:cubicBezTo>
                  <a:cubicBezTo>
                    <a:pt x="643392" y="118911"/>
                    <a:pt x="645808" y="95002"/>
                    <a:pt x="645935" y="76434"/>
                  </a:cubicBezTo>
                  <a:lnTo>
                    <a:pt x="648097" y="76434"/>
                  </a:lnTo>
                  <a:cubicBezTo>
                    <a:pt x="653820" y="76434"/>
                    <a:pt x="658526" y="71728"/>
                    <a:pt x="658526" y="66005"/>
                  </a:cubicBezTo>
                  <a:lnTo>
                    <a:pt x="658526" y="44639"/>
                  </a:lnTo>
                  <a:lnTo>
                    <a:pt x="721733" y="29251"/>
                  </a:lnTo>
                  <a:lnTo>
                    <a:pt x="714738" y="6868"/>
                  </a:lnTo>
                  <a:close/>
                  <a:moveTo>
                    <a:pt x="304336" y="134935"/>
                  </a:moveTo>
                  <a:cubicBezTo>
                    <a:pt x="287930" y="178303"/>
                    <a:pt x="243291" y="197761"/>
                    <a:pt x="206409" y="197761"/>
                  </a:cubicBezTo>
                  <a:cubicBezTo>
                    <a:pt x="169528" y="197761"/>
                    <a:pt x="124888" y="178303"/>
                    <a:pt x="108483" y="134935"/>
                  </a:cubicBezTo>
                  <a:cubicBezTo>
                    <a:pt x="92204" y="91949"/>
                    <a:pt x="100470" y="47310"/>
                    <a:pt x="100598" y="46929"/>
                  </a:cubicBezTo>
                  <a:lnTo>
                    <a:pt x="100852" y="45911"/>
                  </a:lnTo>
                  <a:lnTo>
                    <a:pt x="101742" y="45530"/>
                  </a:lnTo>
                  <a:cubicBezTo>
                    <a:pt x="102378" y="45275"/>
                    <a:pt x="162152" y="22510"/>
                    <a:pt x="206537" y="22510"/>
                  </a:cubicBezTo>
                  <a:cubicBezTo>
                    <a:pt x="250794" y="22510"/>
                    <a:pt x="310695" y="45275"/>
                    <a:pt x="311331" y="45530"/>
                  </a:cubicBezTo>
                  <a:lnTo>
                    <a:pt x="312221" y="45911"/>
                  </a:lnTo>
                  <a:lnTo>
                    <a:pt x="312476" y="46929"/>
                  </a:lnTo>
                  <a:cubicBezTo>
                    <a:pt x="312348" y="47310"/>
                    <a:pt x="320615" y="91822"/>
                    <a:pt x="304336" y="134935"/>
                  </a:cubicBezTo>
                  <a:close/>
                  <a:moveTo>
                    <a:pt x="613251" y="134935"/>
                  </a:moveTo>
                  <a:cubicBezTo>
                    <a:pt x="596845" y="178303"/>
                    <a:pt x="552205" y="197761"/>
                    <a:pt x="515324" y="197761"/>
                  </a:cubicBezTo>
                  <a:cubicBezTo>
                    <a:pt x="478442" y="197761"/>
                    <a:pt x="433803" y="178303"/>
                    <a:pt x="417397" y="134935"/>
                  </a:cubicBezTo>
                  <a:cubicBezTo>
                    <a:pt x="401118" y="91949"/>
                    <a:pt x="409385" y="47310"/>
                    <a:pt x="409512" y="46929"/>
                  </a:cubicBezTo>
                  <a:lnTo>
                    <a:pt x="409766" y="45911"/>
                  </a:lnTo>
                  <a:lnTo>
                    <a:pt x="410657" y="45530"/>
                  </a:lnTo>
                  <a:cubicBezTo>
                    <a:pt x="411293" y="45275"/>
                    <a:pt x="471066" y="22510"/>
                    <a:pt x="515451" y="22510"/>
                  </a:cubicBezTo>
                  <a:cubicBezTo>
                    <a:pt x="559709" y="22510"/>
                    <a:pt x="619610" y="45275"/>
                    <a:pt x="620245" y="45530"/>
                  </a:cubicBezTo>
                  <a:lnTo>
                    <a:pt x="621136" y="45911"/>
                  </a:lnTo>
                  <a:lnTo>
                    <a:pt x="621390" y="46929"/>
                  </a:lnTo>
                  <a:cubicBezTo>
                    <a:pt x="621263" y="47310"/>
                    <a:pt x="629402" y="91822"/>
                    <a:pt x="613251" y="134935"/>
                  </a:cubicBezTo>
                  <a:close/>
                </a:path>
              </a:pathLst>
            </a:custGeom>
            <a:solidFill>
              <a:srgbClr val="E6ECEE"/>
            </a:solidFill>
            <a:ln w="3175" cap="flat">
              <a:solidFill>
                <a:srgbClr val="E6ECEE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3F0D1684-51CD-44B6-8979-B0B830C8BCE3}"/>
                </a:ext>
              </a:extLst>
            </p:cNvPr>
            <p:cNvSpPr/>
            <p:nvPr/>
          </p:nvSpPr>
          <p:spPr bwMode="gray">
            <a:xfrm>
              <a:off x="6708620" y="4451718"/>
              <a:ext cx="12717" cy="12717"/>
            </a:xfrm>
            <a:custGeom>
              <a:avLst/>
              <a:gdLst/>
              <a:ahLst/>
              <a:cxnLst/>
              <a:rect l="l" t="t" r="r" b="b"/>
              <a:pathLst>
                <a:path w="12717" h="12717"/>
              </a:pathLst>
            </a:custGeom>
            <a:solidFill>
              <a:srgbClr val="009CB4"/>
            </a:solidFill>
            <a:ln w="3175" cap="flat">
              <a:solidFill>
                <a:srgbClr val="E6ECEE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1465C04B-A2DA-44AE-BCF4-EA71029B5681}"/>
                </a:ext>
              </a:extLst>
            </p:cNvPr>
            <p:cNvSpPr/>
            <p:nvPr/>
          </p:nvSpPr>
          <p:spPr bwMode="gray">
            <a:xfrm>
              <a:off x="6708620" y="4451718"/>
              <a:ext cx="12717" cy="12717"/>
            </a:xfrm>
            <a:custGeom>
              <a:avLst/>
              <a:gdLst/>
              <a:ahLst/>
              <a:cxnLst/>
              <a:rect l="l" t="t" r="r" b="b"/>
              <a:pathLst>
                <a:path w="12717" h="12717"/>
              </a:pathLst>
            </a:custGeom>
            <a:solidFill>
              <a:srgbClr val="009CB4"/>
            </a:solidFill>
            <a:ln w="3175" cap="flat">
              <a:solidFill>
                <a:srgbClr val="E6ECEE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35C573A3-2994-4418-9509-FC2CA18724F2}"/>
                </a:ext>
              </a:extLst>
            </p:cNvPr>
            <p:cNvSpPr/>
            <p:nvPr/>
          </p:nvSpPr>
          <p:spPr bwMode="gray">
            <a:xfrm>
              <a:off x="7353735" y="5573296"/>
              <a:ext cx="18695" cy="227775"/>
            </a:xfrm>
            <a:custGeom>
              <a:avLst/>
              <a:gdLst>
                <a:gd name="connsiteX0" fmla="*/ 0 w 18695"/>
                <a:gd name="connsiteY0" fmla="*/ 0 h 227775"/>
                <a:gd name="connsiteX1" fmla="*/ 18695 w 18695"/>
                <a:gd name="connsiteY1" fmla="*/ 0 h 227775"/>
                <a:gd name="connsiteX2" fmla="*/ 18695 w 18695"/>
                <a:gd name="connsiteY2" fmla="*/ 227775 h 227775"/>
                <a:gd name="connsiteX3" fmla="*/ 0 w 18695"/>
                <a:gd name="connsiteY3" fmla="*/ 227775 h 2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95" h="227775">
                  <a:moveTo>
                    <a:pt x="0" y="0"/>
                  </a:moveTo>
                  <a:lnTo>
                    <a:pt x="18695" y="0"/>
                  </a:lnTo>
                  <a:lnTo>
                    <a:pt x="18695" y="227775"/>
                  </a:lnTo>
                  <a:lnTo>
                    <a:pt x="0" y="227775"/>
                  </a:lnTo>
                  <a:close/>
                </a:path>
              </a:pathLst>
            </a:custGeom>
            <a:solidFill>
              <a:srgbClr val="E6ECEE"/>
            </a:solidFill>
            <a:ln w="3175" cap="flat">
              <a:solidFill>
                <a:srgbClr val="E6ECEE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4C1C09E5-AFAE-4CAC-84AA-EBEEA3B01524}"/>
                </a:ext>
              </a:extLst>
            </p:cNvPr>
            <p:cNvSpPr/>
            <p:nvPr/>
          </p:nvSpPr>
          <p:spPr bwMode="gray">
            <a:xfrm>
              <a:off x="7370961" y="5365107"/>
              <a:ext cx="301029" cy="226884"/>
            </a:xfrm>
            <a:custGeom>
              <a:avLst/>
              <a:gdLst>
                <a:gd name="connsiteX0" fmla="*/ 0 w 301029"/>
                <a:gd name="connsiteY0" fmla="*/ 226885 h 226884"/>
                <a:gd name="connsiteX1" fmla="*/ 301030 w 301029"/>
                <a:gd name="connsiteY1" fmla="*/ 13481 h 226884"/>
                <a:gd name="connsiteX2" fmla="*/ 289202 w 301029"/>
                <a:gd name="connsiteY2" fmla="*/ 0 h 226884"/>
                <a:gd name="connsiteX3" fmla="*/ 0 w 301029"/>
                <a:gd name="connsiteY3" fmla="*/ 207681 h 226884"/>
                <a:gd name="connsiteX4" fmla="*/ 0 w 301029"/>
                <a:gd name="connsiteY4" fmla="*/ 226885 h 226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29" h="226884">
                  <a:moveTo>
                    <a:pt x="0" y="226885"/>
                  </a:moveTo>
                  <a:cubicBezTo>
                    <a:pt x="119929" y="226885"/>
                    <a:pt x="293780" y="22129"/>
                    <a:pt x="301030" y="13481"/>
                  </a:cubicBezTo>
                  <a:lnTo>
                    <a:pt x="289202" y="0"/>
                  </a:lnTo>
                  <a:cubicBezTo>
                    <a:pt x="287422" y="2035"/>
                    <a:pt x="112934" y="207681"/>
                    <a:pt x="0" y="207681"/>
                  </a:cubicBezTo>
                  <a:lnTo>
                    <a:pt x="0" y="226885"/>
                  </a:lnTo>
                  <a:close/>
                </a:path>
              </a:pathLst>
            </a:custGeom>
            <a:solidFill>
              <a:srgbClr val="E6ECEE"/>
            </a:solidFill>
            <a:ln w="3175" cap="flat">
              <a:solidFill>
                <a:srgbClr val="E6ECEE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3684550B-C6A7-4E69-BED5-97787F7F7658}"/>
                </a:ext>
              </a:extLst>
            </p:cNvPr>
            <p:cNvSpPr/>
            <p:nvPr/>
          </p:nvSpPr>
          <p:spPr bwMode="gray">
            <a:xfrm>
              <a:off x="7061029" y="5365107"/>
              <a:ext cx="301029" cy="226884"/>
            </a:xfrm>
            <a:custGeom>
              <a:avLst/>
              <a:gdLst>
                <a:gd name="connsiteX0" fmla="*/ 301030 w 301029"/>
                <a:gd name="connsiteY0" fmla="*/ 226885 h 226884"/>
                <a:gd name="connsiteX1" fmla="*/ 0 w 301029"/>
                <a:gd name="connsiteY1" fmla="*/ 13481 h 226884"/>
                <a:gd name="connsiteX2" fmla="*/ 11828 w 301029"/>
                <a:gd name="connsiteY2" fmla="*/ 0 h 226884"/>
                <a:gd name="connsiteX3" fmla="*/ 301030 w 301029"/>
                <a:gd name="connsiteY3" fmla="*/ 207681 h 226884"/>
                <a:gd name="connsiteX4" fmla="*/ 301030 w 301029"/>
                <a:gd name="connsiteY4" fmla="*/ 226885 h 226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29" h="226884">
                  <a:moveTo>
                    <a:pt x="301030" y="226885"/>
                  </a:moveTo>
                  <a:cubicBezTo>
                    <a:pt x="181101" y="226885"/>
                    <a:pt x="7249" y="22129"/>
                    <a:pt x="0" y="13481"/>
                  </a:cubicBezTo>
                  <a:lnTo>
                    <a:pt x="11828" y="0"/>
                  </a:lnTo>
                  <a:cubicBezTo>
                    <a:pt x="13608" y="2035"/>
                    <a:pt x="188096" y="207681"/>
                    <a:pt x="301030" y="207681"/>
                  </a:cubicBezTo>
                  <a:lnTo>
                    <a:pt x="301030" y="226885"/>
                  </a:lnTo>
                  <a:close/>
                </a:path>
              </a:pathLst>
            </a:custGeom>
            <a:solidFill>
              <a:srgbClr val="E6ECEE"/>
            </a:solidFill>
            <a:ln w="3175" cap="flat">
              <a:solidFill>
                <a:srgbClr val="E6ECEE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5C70A215-B2F0-4837-B9BD-47DAC400EC69}"/>
                </a:ext>
              </a:extLst>
            </p:cNvPr>
            <p:cNvSpPr/>
            <p:nvPr/>
          </p:nvSpPr>
          <p:spPr bwMode="gray">
            <a:xfrm>
              <a:off x="6763052" y="4454770"/>
              <a:ext cx="1198522" cy="1220523"/>
            </a:xfrm>
            <a:custGeom>
              <a:avLst/>
              <a:gdLst>
                <a:gd name="connsiteX0" fmla="*/ 0 w 1198522"/>
                <a:gd name="connsiteY0" fmla="*/ 1204880 h 1220523"/>
                <a:gd name="connsiteX1" fmla="*/ 6995 w 1198522"/>
                <a:gd name="connsiteY1" fmla="*/ 1209332 h 1220523"/>
                <a:gd name="connsiteX2" fmla="*/ 20857 w 1198522"/>
                <a:gd name="connsiteY2" fmla="*/ 1217217 h 1220523"/>
                <a:gd name="connsiteX3" fmla="*/ 373394 w 1198522"/>
                <a:gd name="connsiteY3" fmla="*/ 918985 h 1220523"/>
                <a:gd name="connsiteX4" fmla="*/ 471956 w 1198522"/>
                <a:gd name="connsiteY4" fmla="*/ 918985 h 1220523"/>
                <a:gd name="connsiteX5" fmla="*/ 486709 w 1198522"/>
                <a:gd name="connsiteY5" fmla="*/ 966295 h 1220523"/>
                <a:gd name="connsiteX6" fmla="*/ 487345 w 1198522"/>
                <a:gd name="connsiteY6" fmla="*/ 967440 h 1220523"/>
                <a:gd name="connsiteX7" fmla="*/ 490397 w 1198522"/>
                <a:gd name="connsiteY7" fmla="*/ 972654 h 1220523"/>
                <a:gd name="connsiteX8" fmla="*/ 494212 w 1198522"/>
                <a:gd name="connsiteY8" fmla="*/ 978886 h 1220523"/>
                <a:gd name="connsiteX9" fmla="*/ 496629 w 1198522"/>
                <a:gd name="connsiteY9" fmla="*/ 982192 h 1220523"/>
                <a:gd name="connsiteX10" fmla="*/ 502225 w 1198522"/>
                <a:gd name="connsiteY10" fmla="*/ 989569 h 1220523"/>
                <a:gd name="connsiteX11" fmla="*/ 504259 w 1198522"/>
                <a:gd name="connsiteY11" fmla="*/ 991985 h 1220523"/>
                <a:gd name="connsiteX12" fmla="*/ 511127 w 1198522"/>
                <a:gd name="connsiteY12" fmla="*/ 999489 h 1220523"/>
                <a:gd name="connsiteX13" fmla="*/ 513035 w 1198522"/>
                <a:gd name="connsiteY13" fmla="*/ 1001396 h 1220523"/>
                <a:gd name="connsiteX14" fmla="*/ 520793 w 1198522"/>
                <a:gd name="connsiteY14" fmla="*/ 1008518 h 1220523"/>
                <a:gd name="connsiteX15" fmla="*/ 522827 w 1198522"/>
                <a:gd name="connsiteY15" fmla="*/ 1010171 h 1220523"/>
                <a:gd name="connsiteX16" fmla="*/ 531348 w 1198522"/>
                <a:gd name="connsiteY16" fmla="*/ 1016403 h 1220523"/>
                <a:gd name="connsiteX17" fmla="*/ 533638 w 1198522"/>
                <a:gd name="connsiteY17" fmla="*/ 1017929 h 1220523"/>
                <a:gd name="connsiteX18" fmla="*/ 542540 w 1198522"/>
                <a:gd name="connsiteY18" fmla="*/ 1023271 h 1220523"/>
                <a:gd name="connsiteX19" fmla="*/ 545211 w 1198522"/>
                <a:gd name="connsiteY19" fmla="*/ 1024797 h 1220523"/>
                <a:gd name="connsiteX20" fmla="*/ 554240 w 1198522"/>
                <a:gd name="connsiteY20" fmla="*/ 1029121 h 1220523"/>
                <a:gd name="connsiteX21" fmla="*/ 557293 w 1198522"/>
                <a:gd name="connsiteY21" fmla="*/ 1030520 h 1220523"/>
                <a:gd name="connsiteX22" fmla="*/ 566449 w 1198522"/>
                <a:gd name="connsiteY22" fmla="*/ 1033826 h 1220523"/>
                <a:gd name="connsiteX23" fmla="*/ 570010 w 1198522"/>
                <a:gd name="connsiteY23" fmla="*/ 1034971 h 1220523"/>
                <a:gd name="connsiteX24" fmla="*/ 579294 w 1198522"/>
                <a:gd name="connsiteY24" fmla="*/ 1037387 h 1220523"/>
                <a:gd name="connsiteX25" fmla="*/ 583237 w 1198522"/>
                <a:gd name="connsiteY25" fmla="*/ 1038278 h 1220523"/>
                <a:gd name="connsiteX26" fmla="*/ 593030 w 1198522"/>
                <a:gd name="connsiteY26" fmla="*/ 1039804 h 1220523"/>
                <a:gd name="connsiteX27" fmla="*/ 596845 w 1198522"/>
                <a:gd name="connsiteY27" fmla="*/ 1040313 h 1220523"/>
                <a:gd name="connsiteX28" fmla="*/ 610707 w 1198522"/>
                <a:gd name="connsiteY28" fmla="*/ 1040948 h 1220523"/>
                <a:gd name="connsiteX29" fmla="*/ 624570 w 1198522"/>
                <a:gd name="connsiteY29" fmla="*/ 1040313 h 1220523"/>
                <a:gd name="connsiteX30" fmla="*/ 628385 w 1198522"/>
                <a:gd name="connsiteY30" fmla="*/ 1039804 h 1220523"/>
                <a:gd name="connsiteX31" fmla="*/ 638178 w 1198522"/>
                <a:gd name="connsiteY31" fmla="*/ 1038278 h 1220523"/>
                <a:gd name="connsiteX32" fmla="*/ 642120 w 1198522"/>
                <a:gd name="connsiteY32" fmla="*/ 1037387 h 1220523"/>
                <a:gd name="connsiteX33" fmla="*/ 651404 w 1198522"/>
                <a:gd name="connsiteY33" fmla="*/ 1034971 h 1220523"/>
                <a:gd name="connsiteX34" fmla="*/ 654965 w 1198522"/>
                <a:gd name="connsiteY34" fmla="*/ 1033826 h 1220523"/>
                <a:gd name="connsiteX35" fmla="*/ 664122 w 1198522"/>
                <a:gd name="connsiteY35" fmla="*/ 1030520 h 1220523"/>
                <a:gd name="connsiteX36" fmla="*/ 667174 w 1198522"/>
                <a:gd name="connsiteY36" fmla="*/ 1029121 h 1220523"/>
                <a:gd name="connsiteX37" fmla="*/ 676204 w 1198522"/>
                <a:gd name="connsiteY37" fmla="*/ 1024797 h 1220523"/>
                <a:gd name="connsiteX38" fmla="*/ 678874 w 1198522"/>
                <a:gd name="connsiteY38" fmla="*/ 1023271 h 1220523"/>
                <a:gd name="connsiteX39" fmla="*/ 687777 w 1198522"/>
                <a:gd name="connsiteY39" fmla="*/ 1017929 h 1220523"/>
                <a:gd name="connsiteX40" fmla="*/ 690066 w 1198522"/>
                <a:gd name="connsiteY40" fmla="*/ 1016403 h 1220523"/>
                <a:gd name="connsiteX41" fmla="*/ 698587 w 1198522"/>
                <a:gd name="connsiteY41" fmla="*/ 1010171 h 1220523"/>
                <a:gd name="connsiteX42" fmla="*/ 700622 w 1198522"/>
                <a:gd name="connsiteY42" fmla="*/ 1008518 h 1220523"/>
                <a:gd name="connsiteX43" fmla="*/ 708380 w 1198522"/>
                <a:gd name="connsiteY43" fmla="*/ 1001396 h 1220523"/>
                <a:gd name="connsiteX44" fmla="*/ 710287 w 1198522"/>
                <a:gd name="connsiteY44" fmla="*/ 999489 h 1220523"/>
                <a:gd name="connsiteX45" fmla="*/ 717155 w 1198522"/>
                <a:gd name="connsiteY45" fmla="*/ 991985 h 1220523"/>
                <a:gd name="connsiteX46" fmla="*/ 719190 w 1198522"/>
                <a:gd name="connsiteY46" fmla="*/ 989569 h 1220523"/>
                <a:gd name="connsiteX47" fmla="*/ 724786 w 1198522"/>
                <a:gd name="connsiteY47" fmla="*/ 982192 h 1220523"/>
                <a:gd name="connsiteX48" fmla="*/ 727202 w 1198522"/>
                <a:gd name="connsiteY48" fmla="*/ 978886 h 1220523"/>
                <a:gd name="connsiteX49" fmla="*/ 731017 w 1198522"/>
                <a:gd name="connsiteY49" fmla="*/ 972654 h 1220523"/>
                <a:gd name="connsiteX50" fmla="*/ 734070 w 1198522"/>
                <a:gd name="connsiteY50" fmla="*/ 967440 h 1220523"/>
                <a:gd name="connsiteX51" fmla="*/ 734578 w 1198522"/>
                <a:gd name="connsiteY51" fmla="*/ 966295 h 1220523"/>
                <a:gd name="connsiteX52" fmla="*/ 749331 w 1198522"/>
                <a:gd name="connsiteY52" fmla="*/ 918985 h 1220523"/>
                <a:gd name="connsiteX53" fmla="*/ 824620 w 1198522"/>
                <a:gd name="connsiteY53" fmla="*/ 918985 h 1220523"/>
                <a:gd name="connsiteX54" fmla="*/ 1177792 w 1198522"/>
                <a:gd name="connsiteY54" fmla="*/ 1220523 h 1220523"/>
                <a:gd name="connsiteX55" fmla="*/ 1197887 w 1198522"/>
                <a:gd name="connsiteY55" fmla="*/ 1209332 h 1220523"/>
                <a:gd name="connsiteX56" fmla="*/ 1198522 w 1198522"/>
                <a:gd name="connsiteY56" fmla="*/ 1208950 h 1220523"/>
                <a:gd name="connsiteX57" fmla="*/ 960954 w 1198522"/>
                <a:gd name="connsiteY57" fmla="*/ 921529 h 1220523"/>
                <a:gd name="connsiteX58" fmla="*/ 1059390 w 1198522"/>
                <a:gd name="connsiteY58" fmla="*/ 395522 h 1220523"/>
                <a:gd name="connsiteX59" fmla="*/ 761158 w 1198522"/>
                <a:gd name="connsiteY59" fmla="*/ 34974 h 1220523"/>
                <a:gd name="connsiteX60" fmla="*/ 761158 w 1198522"/>
                <a:gd name="connsiteY60" fmla="*/ 34974 h 1220523"/>
                <a:gd name="connsiteX61" fmla="*/ 760777 w 1198522"/>
                <a:gd name="connsiteY61" fmla="*/ 34847 h 1220523"/>
                <a:gd name="connsiteX62" fmla="*/ 747296 w 1198522"/>
                <a:gd name="connsiteY62" fmla="*/ 28869 h 1220523"/>
                <a:gd name="connsiteX63" fmla="*/ 747296 w 1198522"/>
                <a:gd name="connsiteY63" fmla="*/ 28869 h 1220523"/>
                <a:gd name="connsiteX64" fmla="*/ 608036 w 1198522"/>
                <a:gd name="connsiteY64" fmla="*/ 0 h 1220523"/>
                <a:gd name="connsiteX65" fmla="*/ 469158 w 1198522"/>
                <a:gd name="connsiteY65" fmla="*/ 28869 h 1220523"/>
                <a:gd name="connsiteX66" fmla="*/ 469158 w 1198522"/>
                <a:gd name="connsiteY66" fmla="*/ 28742 h 1220523"/>
                <a:gd name="connsiteX67" fmla="*/ 455805 w 1198522"/>
                <a:gd name="connsiteY67" fmla="*/ 34719 h 1220523"/>
                <a:gd name="connsiteX68" fmla="*/ 455550 w 1198522"/>
                <a:gd name="connsiteY68" fmla="*/ 34847 h 1220523"/>
                <a:gd name="connsiteX69" fmla="*/ 455550 w 1198522"/>
                <a:gd name="connsiteY69" fmla="*/ 34847 h 1220523"/>
                <a:gd name="connsiteX70" fmla="*/ 157319 w 1198522"/>
                <a:gd name="connsiteY70" fmla="*/ 395395 h 1220523"/>
                <a:gd name="connsiteX71" fmla="*/ 251939 w 1198522"/>
                <a:gd name="connsiteY71" fmla="*/ 916060 h 1220523"/>
                <a:gd name="connsiteX72" fmla="*/ 0 w 1198522"/>
                <a:gd name="connsiteY72" fmla="*/ 1204880 h 1220523"/>
                <a:gd name="connsiteX73" fmla="*/ 727202 w 1198522"/>
                <a:gd name="connsiteY73" fmla="*/ 900672 h 1220523"/>
                <a:gd name="connsiteX74" fmla="*/ 726948 w 1198522"/>
                <a:gd name="connsiteY74" fmla="*/ 906903 h 1220523"/>
                <a:gd name="connsiteX75" fmla="*/ 723641 w 1198522"/>
                <a:gd name="connsiteY75" fmla="*/ 929668 h 1220523"/>
                <a:gd name="connsiteX76" fmla="*/ 720589 w 1198522"/>
                <a:gd name="connsiteY76" fmla="*/ 939969 h 1220523"/>
                <a:gd name="connsiteX77" fmla="*/ 720080 w 1198522"/>
                <a:gd name="connsiteY77" fmla="*/ 941114 h 1220523"/>
                <a:gd name="connsiteX78" fmla="*/ 716519 w 1198522"/>
                <a:gd name="connsiteY78" fmla="*/ 949762 h 1220523"/>
                <a:gd name="connsiteX79" fmla="*/ 715247 w 1198522"/>
                <a:gd name="connsiteY79" fmla="*/ 952306 h 1220523"/>
                <a:gd name="connsiteX80" fmla="*/ 711686 w 1198522"/>
                <a:gd name="connsiteY80" fmla="*/ 959173 h 1220523"/>
                <a:gd name="connsiteX81" fmla="*/ 709270 w 1198522"/>
                <a:gd name="connsiteY81" fmla="*/ 963116 h 1220523"/>
                <a:gd name="connsiteX82" fmla="*/ 705963 w 1198522"/>
                <a:gd name="connsiteY82" fmla="*/ 968203 h 1220523"/>
                <a:gd name="connsiteX83" fmla="*/ 702275 w 1198522"/>
                <a:gd name="connsiteY83" fmla="*/ 973163 h 1220523"/>
                <a:gd name="connsiteX84" fmla="*/ 699477 w 1198522"/>
                <a:gd name="connsiteY84" fmla="*/ 976724 h 1220523"/>
                <a:gd name="connsiteX85" fmla="*/ 694390 w 1198522"/>
                <a:gd name="connsiteY85" fmla="*/ 982320 h 1220523"/>
                <a:gd name="connsiteX86" fmla="*/ 692228 w 1198522"/>
                <a:gd name="connsiteY86" fmla="*/ 984609 h 1220523"/>
                <a:gd name="connsiteX87" fmla="*/ 685869 w 1198522"/>
                <a:gd name="connsiteY87" fmla="*/ 990459 h 1220523"/>
                <a:gd name="connsiteX88" fmla="*/ 684216 w 1198522"/>
                <a:gd name="connsiteY88" fmla="*/ 991985 h 1220523"/>
                <a:gd name="connsiteX89" fmla="*/ 676712 w 1198522"/>
                <a:gd name="connsiteY89" fmla="*/ 997708 h 1220523"/>
                <a:gd name="connsiteX90" fmla="*/ 675441 w 1198522"/>
                <a:gd name="connsiteY90" fmla="*/ 998598 h 1220523"/>
                <a:gd name="connsiteX91" fmla="*/ 666920 w 1198522"/>
                <a:gd name="connsiteY91" fmla="*/ 1003685 h 1220523"/>
                <a:gd name="connsiteX92" fmla="*/ 665775 w 1198522"/>
                <a:gd name="connsiteY92" fmla="*/ 1004321 h 1220523"/>
                <a:gd name="connsiteX93" fmla="*/ 656873 w 1198522"/>
                <a:gd name="connsiteY93" fmla="*/ 1008518 h 1220523"/>
                <a:gd name="connsiteX94" fmla="*/ 655601 w 1198522"/>
                <a:gd name="connsiteY94" fmla="*/ 1009027 h 1220523"/>
                <a:gd name="connsiteX95" fmla="*/ 646571 w 1198522"/>
                <a:gd name="connsiteY95" fmla="*/ 1012333 h 1220523"/>
                <a:gd name="connsiteX96" fmla="*/ 644918 w 1198522"/>
                <a:gd name="connsiteY96" fmla="*/ 1012842 h 1220523"/>
                <a:gd name="connsiteX97" fmla="*/ 636016 w 1198522"/>
                <a:gd name="connsiteY97" fmla="*/ 1015131 h 1220523"/>
                <a:gd name="connsiteX98" fmla="*/ 633854 w 1198522"/>
                <a:gd name="connsiteY98" fmla="*/ 1015767 h 1220523"/>
                <a:gd name="connsiteX99" fmla="*/ 624824 w 1198522"/>
                <a:gd name="connsiteY99" fmla="*/ 1017166 h 1220523"/>
                <a:gd name="connsiteX100" fmla="*/ 622280 w 1198522"/>
                <a:gd name="connsiteY100" fmla="*/ 1017548 h 1220523"/>
                <a:gd name="connsiteX101" fmla="*/ 610453 w 1198522"/>
                <a:gd name="connsiteY101" fmla="*/ 1018184 h 1220523"/>
                <a:gd name="connsiteX102" fmla="*/ 598625 w 1198522"/>
                <a:gd name="connsiteY102" fmla="*/ 1017548 h 1220523"/>
                <a:gd name="connsiteX103" fmla="*/ 596082 w 1198522"/>
                <a:gd name="connsiteY103" fmla="*/ 1017166 h 1220523"/>
                <a:gd name="connsiteX104" fmla="*/ 587052 w 1198522"/>
                <a:gd name="connsiteY104" fmla="*/ 1015767 h 1220523"/>
                <a:gd name="connsiteX105" fmla="*/ 584890 w 1198522"/>
                <a:gd name="connsiteY105" fmla="*/ 1015131 h 1220523"/>
                <a:gd name="connsiteX106" fmla="*/ 575988 w 1198522"/>
                <a:gd name="connsiteY106" fmla="*/ 1012842 h 1220523"/>
                <a:gd name="connsiteX107" fmla="*/ 574334 w 1198522"/>
                <a:gd name="connsiteY107" fmla="*/ 1012333 h 1220523"/>
                <a:gd name="connsiteX108" fmla="*/ 565305 w 1198522"/>
                <a:gd name="connsiteY108" fmla="*/ 1009027 h 1220523"/>
                <a:gd name="connsiteX109" fmla="*/ 564033 w 1198522"/>
                <a:gd name="connsiteY109" fmla="*/ 1008518 h 1220523"/>
                <a:gd name="connsiteX110" fmla="*/ 555131 w 1198522"/>
                <a:gd name="connsiteY110" fmla="*/ 1004321 h 1220523"/>
                <a:gd name="connsiteX111" fmla="*/ 553986 w 1198522"/>
                <a:gd name="connsiteY111" fmla="*/ 1003685 h 1220523"/>
                <a:gd name="connsiteX112" fmla="*/ 545465 w 1198522"/>
                <a:gd name="connsiteY112" fmla="*/ 998598 h 1220523"/>
                <a:gd name="connsiteX113" fmla="*/ 544193 w 1198522"/>
                <a:gd name="connsiteY113" fmla="*/ 997708 h 1220523"/>
                <a:gd name="connsiteX114" fmla="*/ 536690 w 1198522"/>
                <a:gd name="connsiteY114" fmla="*/ 991985 h 1220523"/>
                <a:gd name="connsiteX115" fmla="*/ 535036 w 1198522"/>
                <a:gd name="connsiteY115" fmla="*/ 990459 h 1220523"/>
                <a:gd name="connsiteX116" fmla="*/ 528678 w 1198522"/>
                <a:gd name="connsiteY116" fmla="*/ 984609 h 1220523"/>
                <a:gd name="connsiteX117" fmla="*/ 526516 w 1198522"/>
                <a:gd name="connsiteY117" fmla="*/ 982320 h 1220523"/>
                <a:gd name="connsiteX118" fmla="*/ 521428 w 1198522"/>
                <a:gd name="connsiteY118" fmla="*/ 976724 h 1220523"/>
                <a:gd name="connsiteX119" fmla="*/ 518631 w 1198522"/>
                <a:gd name="connsiteY119" fmla="*/ 973163 h 1220523"/>
                <a:gd name="connsiteX120" fmla="*/ 514942 w 1198522"/>
                <a:gd name="connsiteY120" fmla="*/ 968203 h 1220523"/>
                <a:gd name="connsiteX121" fmla="*/ 511636 w 1198522"/>
                <a:gd name="connsiteY121" fmla="*/ 963116 h 1220523"/>
                <a:gd name="connsiteX122" fmla="*/ 509219 w 1198522"/>
                <a:gd name="connsiteY122" fmla="*/ 959173 h 1220523"/>
                <a:gd name="connsiteX123" fmla="*/ 505658 w 1198522"/>
                <a:gd name="connsiteY123" fmla="*/ 952306 h 1220523"/>
                <a:gd name="connsiteX124" fmla="*/ 504387 w 1198522"/>
                <a:gd name="connsiteY124" fmla="*/ 949762 h 1220523"/>
                <a:gd name="connsiteX125" fmla="*/ 500826 w 1198522"/>
                <a:gd name="connsiteY125" fmla="*/ 941114 h 1220523"/>
                <a:gd name="connsiteX126" fmla="*/ 500317 w 1198522"/>
                <a:gd name="connsiteY126" fmla="*/ 939969 h 1220523"/>
                <a:gd name="connsiteX127" fmla="*/ 497265 w 1198522"/>
                <a:gd name="connsiteY127" fmla="*/ 929668 h 1220523"/>
                <a:gd name="connsiteX128" fmla="*/ 493958 w 1198522"/>
                <a:gd name="connsiteY128" fmla="*/ 906903 h 1220523"/>
                <a:gd name="connsiteX129" fmla="*/ 493704 w 1198522"/>
                <a:gd name="connsiteY129" fmla="*/ 900672 h 1220523"/>
                <a:gd name="connsiteX130" fmla="*/ 493704 w 1198522"/>
                <a:gd name="connsiteY130" fmla="*/ 830470 h 1220523"/>
                <a:gd name="connsiteX131" fmla="*/ 580312 w 1198522"/>
                <a:gd name="connsiteY131" fmla="*/ 847766 h 1220523"/>
                <a:gd name="connsiteX132" fmla="*/ 581583 w 1198522"/>
                <a:gd name="connsiteY132" fmla="*/ 847893 h 1220523"/>
                <a:gd name="connsiteX133" fmla="*/ 607909 w 1198522"/>
                <a:gd name="connsiteY133" fmla="*/ 848910 h 1220523"/>
                <a:gd name="connsiteX134" fmla="*/ 727075 w 1198522"/>
                <a:gd name="connsiteY134" fmla="*/ 828816 h 1220523"/>
                <a:gd name="connsiteX135" fmla="*/ 727075 w 1198522"/>
                <a:gd name="connsiteY135" fmla="*/ 900672 h 1220523"/>
                <a:gd name="connsiteX136" fmla="*/ 942387 w 1198522"/>
                <a:gd name="connsiteY136" fmla="*/ 914915 h 1220523"/>
                <a:gd name="connsiteX137" fmla="*/ 824238 w 1198522"/>
                <a:gd name="connsiteY137" fmla="*/ 896093 h 1220523"/>
                <a:gd name="connsiteX138" fmla="*/ 750094 w 1198522"/>
                <a:gd name="connsiteY138" fmla="*/ 896093 h 1220523"/>
                <a:gd name="connsiteX139" fmla="*/ 750094 w 1198522"/>
                <a:gd name="connsiteY139" fmla="*/ 820168 h 1220523"/>
                <a:gd name="connsiteX140" fmla="*/ 971002 w 1198522"/>
                <a:gd name="connsiteY140" fmla="*/ 510364 h 1220523"/>
                <a:gd name="connsiteX141" fmla="*/ 1047817 w 1198522"/>
                <a:gd name="connsiteY141" fmla="*/ 447665 h 1220523"/>
                <a:gd name="connsiteX142" fmla="*/ 942387 w 1198522"/>
                <a:gd name="connsiteY142" fmla="*/ 914915 h 1220523"/>
                <a:gd name="connsiteX143" fmla="*/ 972019 w 1198522"/>
                <a:gd name="connsiteY143" fmla="*/ 487090 h 1220523"/>
                <a:gd name="connsiteX144" fmla="*/ 972019 w 1198522"/>
                <a:gd name="connsiteY144" fmla="*/ 484928 h 1220523"/>
                <a:gd name="connsiteX145" fmla="*/ 972019 w 1198522"/>
                <a:gd name="connsiteY145" fmla="*/ 362583 h 1220523"/>
                <a:gd name="connsiteX146" fmla="*/ 972019 w 1198522"/>
                <a:gd name="connsiteY146" fmla="*/ 351010 h 1220523"/>
                <a:gd name="connsiteX147" fmla="*/ 1029630 w 1198522"/>
                <a:gd name="connsiteY147" fmla="*/ 419050 h 1220523"/>
                <a:gd name="connsiteX148" fmla="*/ 972019 w 1198522"/>
                <a:gd name="connsiteY148" fmla="*/ 487090 h 1220523"/>
                <a:gd name="connsiteX149" fmla="*/ 612233 w 1198522"/>
                <a:gd name="connsiteY149" fmla="*/ 21493 h 1220523"/>
                <a:gd name="connsiteX150" fmla="*/ 743226 w 1198522"/>
                <a:gd name="connsiteY150" fmla="*/ 47437 h 1220523"/>
                <a:gd name="connsiteX151" fmla="*/ 743989 w 1198522"/>
                <a:gd name="connsiteY151" fmla="*/ 47819 h 1220523"/>
                <a:gd name="connsiteX152" fmla="*/ 760650 w 1198522"/>
                <a:gd name="connsiteY152" fmla="*/ 55577 h 1220523"/>
                <a:gd name="connsiteX153" fmla="*/ 1028231 w 1198522"/>
                <a:gd name="connsiteY153" fmla="*/ 355589 h 1220523"/>
                <a:gd name="connsiteX154" fmla="*/ 956249 w 1198522"/>
                <a:gd name="connsiteY154" fmla="*/ 302174 h 1220523"/>
                <a:gd name="connsiteX155" fmla="*/ 939207 w 1198522"/>
                <a:gd name="connsiteY155" fmla="*/ 290728 h 1220523"/>
                <a:gd name="connsiteX156" fmla="*/ 709397 w 1198522"/>
                <a:gd name="connsiteY156" fmla="*/ 172962 h 1220523"/>
                <a:gd name="connsiteX157" fmla="*/ 612233 w 1198522"/>
                <a:gd name="connsiteY157" fmla="*/ 21875 h 1220523"/>
                <a:gd name="connsiteX158" fmla="*/ 612233 w 1198522"/>
                <a:gd name="connsiteY158" fmla="*/ 21493 h 1220523"/>
                <a:gd name="connsiteX159" fmla="*/ 703801 w 1198522"/>
                <a:gd name="connsiteY159" fmla="*/ 190766 h 1220523"/>
                <a:gd name="connsiteX160" fmla="*/ 929033 w 1198522"/>
                <a:gd name="connsiteY160" fmla="*/ 306244 h 1220523"/>
                <a:gd name="connsiteX161" fmla="*/ 945820 w 1198522"/>
                <a:gd name="connsiteY161" fmla="*/ 317435 h 1220523"/>
                <a:gd name="connsiteX162" fmla="*/ 949127 w 1198522"/>
                <a:gd name="connsiteY162" fmla="*/ 362456 h 1220523"/>
                <a:gd name="connsiteX163" fmla="*/ 949127 w 1198522"/>
                <a:gd name="connsiteY163" fmla="*/ 484801 h 1220523"/>
                <a:gd name="connsiteX164" fmla="*/ 744498 w 1198522"/>
                <a:gd name="connsiteY164" fmla="*/ 797276 h 1220523"/>
                <a:gd name="connsiteX165" fmla="*/ 734578 w 1198522"/>
                <a:gd name="connsiteY165" fmla="*/ 801219 h 1220523"/>
                <a:gd name="connsiteX166" fmla="*/ 486582 w 1198522"/>
                <a:gd name="connsiteY166" fmla="*/ 803126 h 1220523"/>
                <a:gd name="connsiteX167" fmla="*/ 475136 w 1198522"/>
                <a:gd name="connsiteY167" fmla="*/ 798675 h 1220523"/>
                <a:gd name="connsiteX168" fmla="*/ 266946 w 1198522"/>
                <a:gd name="connsiteY168" fmla="*/ 484674 h 1220523"/>
                <a:gd name="connsiteX169" fmla="*/ 266946 w 1198522"/>
                <a:gd name="connsiteY169" fmla="*/ 362329 h 1220523"/>
                <a:gd name="connsiteX170" fmla="*/ 270888 w 1198522"/>
                <a:gd name="connsiteY170" fmla="*/ 311076 h 1220523"/>
                <a:gd name="connsiteX171" fmla="*/ 283352 w 1198522"/>
                <a:gd name="connsiteY171" fmla="*/ 302555 h 1220523"/>
                <a:gd name="connsiteX172" fmla="*/ 504514 w 1198522"/>
                <a:gd name="connsiteY172" fmla="*/ 187078 h 1220523"/>
                <a:gd name="connsiteX173" fmla="*/ 602695 w 1198522"/>
                <a:gd name="connsiteY173" fmla="*/ 59265 h 1220523"/>
                <a:gd name="connsiteX174" fmla="*/ 703801 w 1198522"/>
                <a:gd name="connsiteY174" fmla="*/ 190766 h 1220523"/>
                <a:gd name="connsiteX175" fmla="*/ 448937 w 1198522"/>
                <a:gd name="connsiteY175" fmla="*/ 58883 h 1220523"/>
                <a:gd name="connsiteX176" fmla="*/ 464834 w 1198522"/>
                <a:gd name="connsiteY176" fmla="*/ 51125 h 1220523"/>
                <a:gd name="connsiteX177" fmla="*/ 467505 w 1198522"/>
                <a:gd name="connsiteY177" fmla="*/ 49854 h 1220523"/>
                <a:gd name="connsiteX178" fmla="*/ 593284 w 1198522"/>
                <a:gd name="connsiteY178" fmla="*/ 21620 h 1220523"/>
                <a:gd name="connsiteX179" fmla="*/ 593411 w 1198522"/>
                <a:gd name="connsiteY179" fmla="*/ 22383 h 1220523"/>
                <a:gd name="connsiteX180" fmla="*/ 498918 w 1198522"/>
                <a:gd name="connsiteY180" fmla="*/ 169146 h 1220523"/>
                <a:gd name="connsiteX181" fmla="*/ 273305 w 1198522"/>
                <a:gd name="connsiteY181" fmla="*/ 286913 h 1220523"/>
                <a:gd name="connsiteX182" fmla="*/ 256517 w 1198522"/>
                <a:gd name="connsiteY182" fmla="*/ 298359 h 1220523"/>
                <a:gd name="connsiteX183" fmla="*/ 190512 w 1198522"/>
                <a:gd name="connsiteY183" fmla="*/ 347958 h 1220523"/>
                <a:gd name="connsiteX184" fmla="*/ 448937 w 1198522"/>
                <a:gd name="connsiteY184" fmla="*/ 58883 h 1220523"/>
                <a:gd name="connsiteX185" fmla="*/ 243927 w 1198522"/>
                <a:gd name="connsiteY185" fmla="*/ 350883 h 1220523"/>
                <a:gd name="connsiteX186" fmla="*/ 243927 w 1198522"/>
                <a:gd name="connsiteY186" fmla="*/ 362456 h 1220523"/>
                <a:gd name="connsiteX187" fmla="*/ 243927 w 1198522"/>
                <a:gd name="connsiteY187" fmla="*/ 484801 h 1220523"/>
                <a:gd name="connsiteX188" fmla="*/ 243927 w 1198522"/>
                <a:gd name="connsiteY188" fmla="*/ 486963 h 1220523"/>
                <a:gd name="connsiteX189" fmla="*/ 186315 w 1198522"/>
                <a:gd name="connsiteY189" fmla="*/ 418923 h 1220523"/>
                <a:gd name="connsiteX190" fmla="*/ 243927 w 1198522"/>
                <a:gd name="connsiteY190" fmla="*/ 350883 h 1220523"/>
                <a:gd name="connsiteX191" fmla="*/ 168383 w 1198522"/>
                <a:gd name="connsiteY191" fmla="*/ 448174 h 1220523"/>
                <a:gd name="connsiteX192" fmla="*/ 244944 w 1198522"/>
                <a:gd name="connsiteY192" fmla="*/ 510236 h 1220523"/>
                <a:gd name="connsiteX193" fmla="*/ 470812 w 1198522"/>
                <a:gd name="connsiteY193" fmla="*/ 821949 h 1220523"/>
                <a:gd name="connsiteX194" fmla="*/ 470812 w 1198522"/>
                <a:gd name="connsiteY194" fmla="*/ 895966 h 1220523"/>
                <a:gd name="connsiteX195" fmla="*/ 373394 w 1198522"/>
                <a:gd name="connsiteY195" fmla="*/ 895966 h 1220523"/>
                <a:gd name="connsiteX196" fmla="*/ 270380 w 1198522"/>
                <a:gd name="connsiteY196" fmla="*/ 910210 h 1220523"/>
                <a:gd name="connsiteX197" fmla="*/ 168383 w 1198522"/>
                <a:gd name="connsiteY197" fmla="*/ 448174 h 122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</a:cxnLst>
              <a:rect l="l" t="t" r="r" b="b"/>
              <a:pathLst>
                <a:path w="1198522" h="1220523">
                  <a:moveTo>
                    <a:pt x="0" y="1204880"/>
                  </a:moveTo>
                  <a:lnTo>
                    <a:pt x="6995" y="1209332"/>
                  </a:lnTo>
                  <a:cubicBezTo>
                    <a:pt x="7249" y="1209459"/>
                    <a:pt x="12209" y="1212511"/>
                    <a:pt x="20857" y="1217217"/>
                  </a:cubicBezTo>
                  <a:cubicBezTo>
                    <a:pt x="49218" y="1048198"/>
                    <a:pt x="196489" y="918985"/>
                    <a:pt x="373394" y="918985"/>
                  </a:cubicBezTo>
                  <a:lnTo>
                    <a:pt x="471956" y="918985"/>
                  </a:lnTo>
                  <a:cubicBezTo>
                    <a:pt x="473991" y="935900"/>
                    <a:pt x="479205" y="951797"/>
                    <a:pt x="486709" y="966295"/>
                  </a:cubicBezTo>
                  <a:cubicBezTo>
                    <a:pt x="486963" y="966677"/>
                    <a:pt x="487091" y="967058"/>
                    <a:pt x="487345" y="967440"/>
                  </a:cubicBezTo>
                  <a:cubicBezTo>
                    <a:pt x="488235" y="969220"/>
                    <a:pt x="489380" y="971001"/>
                    <a:pt x="490397" y="972654"/>
                  </a:cubicBezTo>
                  <a:cubicBezTo>
                    <a:pt x="491669" y="974689"/>
                    <a:pt x="492941" y="976851"/>
                    <a:pt x="494212" y="978886"/>
                  </a:cubicBezTo>
                  <a:cubicBezTo>
                    <a:pt x="494976" y="980030"/>
                    <a:pt x="495866" y="981048"/>
                    <a:pt x="496629" y="982192"/>
                  </a:cubicBezTo>
                  <a:cubicBezTo>
                    <a:pt x="498409" y="984736"/>
                    <a:pt x="500317" y="987280"/>
                    <a:pt x="502225" y="989569"/>
                  </a:cubicBezTo>
                  <a:cubicBezTo>
                    <a:pt x="502861" y="990332"/>
                    <a:pt x="503624" y="991222"/>
                    <a:pt x="504259" y="991985"/>
                  </a:cubicBezTo>
                  <a:cubicBezTo>
                    <a:pt x="506421" y="994656"/>
                    <a:pt x="508711" y="997072"/>
                    <a:pt x="511127" y="999489"/>
                  </a:cubicBezTo>
                  <a:cubicBezTo>
                    <a:pt x="511763" y="1000124"/>
                    <a:pt x="512399" y="1000760"/>
                    <a:pt x="513035" y="1001396"/>
                  </a:cubicBezTo>
                  <a:cubicBezTo>
                    <a:pt x="515578" y="1003813"/>
                    <a:pt x="518122" y="1006229"/>
                    <a:pt x="520793" y="1008518"/>
                  </a:cubicBezTo>
                  <a:cubicBezTo>
                    <a:pt x="521428" y="1009027"/>
                    <a:pt x="522192" y="1009663"/>
                    <a:pt x="522827" y="1010171"/>
                  </a:cubicBezTo>
                  <a:cubicBezTo>
                    <a:pt x="525625" y="1012333"/>
                    <a:pt x="528423" y="1014496"/>
                    <a:pt x="531348" y="1016403"/>
                  </a:cubicBezTo>
                  <a:cubicBezTo>
                    <a:pt x="532111" y="1016912"/>
                    <a:pt x="532874" y="1017421"/>
                    <a:pt x="533638" y="1017929"/>
                  </a:cubicBezTo>
                  <a:cubicBezTo>
                    <a:pt x="536435" y="1019837"/>
                    <a:pt x="539488" y="1021617"/>
                    <a:pt x="542540" y="1023271"/>
                  </a:cubicBezTo>
                  <a:cubicBezTo>
                    <a:pt x="543430" y="1023779"/>
                    <a:pt x="544193" y="1024288"/>
                    <a:pt x="545211" y="1024797"/>
                  </a:cubicBezTo>
                  <a:cubicBezTo>
                    <a:pt x="548136" y="1026450"/>
                    <a:pt x="551188" y="1027722"/>
                    <a:pt x="554240" y="1029121"/>
                  </a:cubicBezTo>
                  <a:cubicBezTo>
                    <a:pt x="555258" y="1029630"/>
                    <a:pt x="556275" y="1030011"/>
                    <a:pt x="557293" y="1030520"/>
                  </a:cubicBezTo>
                  <a:cubicBezTo>
                    <a:pt x="560218" y="1031792"/>
                    <a:pt x="563397" y="1032809"/>
                    <a:pt x="566449" y="1033826"/>
                  </a:cubicBezTo>
                  <a:cubicBezTo>
                    <a:pt x="567594" y="1034208"/>
                    <a:pt x="568739" y="1034590"/>
                    <a:pt x="570010" y="1034971"/>
                  </a:cubicBezTo>
                  <a:cubicBezTo>
                    <a:pt x="573063" y="1035861"/>
                    <a:pt x="576242" y="1036624"/>
                    <a:pt x="579294" y="1037387"/>
                  </a:cubicBezTo>
                  <a:cubicBezTo>
                    <a:pt x="580566" y="1037769"/>
                    <a:pt x="581838" y="1038023"/>
                    <a:pt x="583237" y="1038278"/>
                  </a:cubicBezTo>
                  <a:cubicBezTo>
                    <a:pt x="586416" y="1038914"/>
                    <a:pt x="589723" y="1039295"/>
                    <a:pt x="593030" y="1039804"/>
                  </a:cubicBezTo>
                  <a:cubicBezTo>
                    <a:pt x="594301" y="1039931"/>
                    <a:pt x="595573" y="1040185"/>
                    <a:pt x="596845" y="1040313"/>
                  </a:cubicBezTo>
                  <a:cubicBezTo>
                    <a:pt x="601423" y="1040821"/>
                    <a:pt x="606002" y="1040948"/>
                    <a:pt x="610707" y="1040948"/>
                  </a:cubicBezTo>
                  <a:cubicBezTo>
                    <a:pt x="615413" y="1040948"/>
                    <a:pt x="619991" y="1040694"/>
                    <a:pt x="624570" y="1040313"/>
                  </a:cubicBezTo>
                  <a:cubicBezTo>
                    <a:pt x="625841" y="1040185"/>
                    <a:pt x="627113" y="1039931"/>
                    <a:pt x="628385" y="1039804"/>
                  </a:cubicBezTo>
                  <a:cubicBezTo>
                    <a:pt x="631692" y="1039295"/>
                    <a:pt x="634871" y="1038914"/>
                    <a:pt x="638178" y="1038278"/>
                  </a:cubicBezTo>
                  <a:cubicBezTo>
                    <a:pt x="639449" y="1038023"/>
                    <a:pt x="640721" y="1037769"/>
                    <a:pt x="642120" y="1037387"/>
                  </a:cubicBezTo>
                  <a:cubicBezTo>
                    <a:pt x="645172" y="1036752"/>
                    <a:pt x="648352" y="1035861"/>
                    <a:pt x="651404" y="1034971"/>
                  </a:cubicBezTo>
                  <a:cubicBezTo>
                    <a:pt x="652549" y="1034590"/>
                    <a:pt x="653693" y="1034208"/>
                    <a:pt x="654965" y="1033826"/>
                  </a:cubicBezTo>
                  <a:cubicBezTo>
                    <a:pt x="658017" y="1032809"/>
                    <a:pt x="661197" y="1031664"/>
                    <a:pt x="664122" y="1030520"/>
                  </a:cubicBezTo>
                  <a:cubicBezTo>
                    <a:pt x="665139" y="1030011"/>
                    <a:pt x="666157" y="1029630"/>
                    <a:pt x="667174" y="1029121"/>
                  </a:cubicBezTo>
                  <a:cubicBezTo>
                    <a:pt x="670226" y="1027722"/>
                    <a:pt x="673406" y="1026323"/>
                    <a:pt x="676204" y="1024797"/>
                  </a:cubicBezTo>
                  <a:cubicBezTo>
                    <a:pt x="677094" y="1024288"/>
                    <a:pt x="677857" y="1023907"/>
                    <a:pt x="678874" y="1023271"/>
                  </a:cubicBezTo>
                  <a:cubicBezTo>
                    <a:pt x="681927" y="1021617"/>
                    <a:pt x="684852" y="1019710"/>
                    <a:pt x="687777" y="1017929"/>
                  </a:cubicBezTo>
                  <a:cubicBezTo>
                    <a:pt x="688540" y="1017421"/>
                    <a:pt x="689303" y="1016912"/>
                    <a:pt x="690066" y="1016403"/>
                  </a:cubicBezTo>
                  <a:cubicBezTo>
                    <a:pt x="692864" y="1014368"/>
                    <a:pt x="695789" y="1012333"/>
                    <a:pt x="698587" y="1010171"/>
                  </a:cubicBezTo>
                  <a:cubicBezTo>
                    <a:pt x="699223" y="1009663"/>
                    <a:pt x="699986" y="1009154"/>
                    <a:pt x="700622" y="1008518"/>
                  </a:cubicBezTo>
                  <a:cubicBezTo>
                    <a:pt x="703420" y="1006229"/>
                    <a:pt x="705836" y="1003940"/>
                    <a:pt x="708380" y="1001396"/>
                  </a:cubicBezTo>
                  <a:cubicBezTo>
                    <a:pt x="709016" y="1000760"/>
                    <a:pt x="709651" y="1000124"/>
                    <a:pt x="710287" y="999489"/>
                  </a:cubicBezTo>
                  <a:cubicBezTo>
                    <a:pt x="712704" y="997072"/>
                    <a:pt x="714993" y="994529"/>
                    <a:pt x="717155" y="991985"/>
                  </a:cubicBezTo>
                  <a:cubicBezTo>
                    <a:pt x="717791" y="991222"/>
                    <a:pt x="718554" y="990332"/>
                    <a:pt x="719190" y="989569"/>
                  </a:cubicBezTo>
                  <a:cubicBezTo>
                    <a:pt x="721097" y="987152"/>
                    <a:pt x="723005" y="984609"/>
                    <a:pt x="724786" y="982192"/>
                  </a:cubicBezTo>
                  <a:cubicBezTo>
                    <a:pt x="725549" y="981048"/>
                    <a:pt x="726439" y="980030"/>
                    <a:pt x="727202" y="978886"/>
                  </a:cubicBezTo>
                  <a:cubicBezTo>
                    <a:pt x="728601" y="976851"/>
                    <a:pt x="729745" y="974816"/>
                    <a:pt x="731017" y="972654"/>
                  </a:cubicBezTo>
                  <a:cubicBezTo>
                    <a:pt x="732035" y="971001"/>
                    <a:pt x="733179" y="969220"/>
                    <a:pt x="734070" y="967440"/>
                  </a:cubicBezTo>
                  <a:cubicBezTo>
                    <a:pt x="734324" y="967058"/>
                    <a:pt x="734451" y="966677"/>
                    <a:pt x="734578" y="966295"/>
                  </a:cubicBezTo>
                  <a:cubicBezTo>
                    <a:pt x="742082" y="951797"/>
                    <a:pt x="747296" y="935900"/>
                    <a:pt x="749331" y="918985"/>
                  </a:cubicBezTo>
                  <a:lnTo>
                    <a:pt x="824620" y="918985"/>
                  </a:lnTo>
                  <a:cubicBezTo>
                    <a:pt x="1002796" y="918985"/>
                    <a:pt x="1150831" y="1049851"/>
                    <a:pt x="1177792" y="1220523"/>
                  </a:cubicBezTo>
                  <a:cubicBezTo>
                    <a:pt x="1190256" y="1214164"/>
                    <a:pt x="1197632" y="1209586"/>
                    <a:pt x="1197887" y="1209332"/>
                  </a:cubicBezTo>
                  <a:lnTo>
                    <a:pt x="1198522" y="1208950"/>
                  </a:lnTo>
                  <a:cubicBezTo>
                    <a:pt x="1174740" y="1077194"/>
                    <a:pt x="1083045" y="968712"/>
                    <a:pt x="960954" y="921529"/>
                  </a:cubicBezTo>
                  <a:cubicBezTo>
                    <a:pt x="993130" y="877144"/>
                    <a:pt x="1110770" y="690701"/>
                    <a:pt x="1059390" y="395522"/>
                  </a:cubicBezTo>
                  <a:cubicBezTo>
                    <a:pt x="1005467" y="164441"/>
                    <a:pt x="814192" y="59901"/>
                    <a:pt x="761158" y="34974"/>
                  </a:cubicBezTo>
                  <a:lnTo>
                    <a:pt x="761158" y="34974"/>
                  </a:lnTo>
                  <a:cubicBezTo>
                    <a:pt x="761031" y="34974"/>
                    <a:pt x="760904" y="34847"/>
                    <a:pt x="760777" y="34847"/>
                  </a:cubicBezTo>
                  <a:cubicBezTo>
                    <a:pt x="752510" y="31031"/>
                    <a:pt x="747678" y="28996"/>
                    <a:pt x="747296" y="28869"/>
                  </a:cubicBezTo>
                  <a:lnTo>
                    <a:pt x="747296" y="28869"/>
                  </a:lnTo>
                  <a:cubicBezTo>
                    <a:pt x="704310" y="10810"/>
                    <a:pt x="657381" y="0"/>
                    <a:pt x="608036" y="0"/>
                  </a:cubicBezTo>
                  <a:cubicBezTo>
                    <a:pt x="559200" y="0"/>
                    <a:pt x="511890" y="11064"/>
                    <a:pt x="469158" y="28869"/>
                  </a:cubicBezTo>
                  <a:lnTo>
                    <a:pt x="469158" y="28742"/>
                  </a:lnTo>
                  <a:cubicBezTo>
                    <a:pt x="468777" y="28869"/>
                    <a:pt x="463944" y="30777"/>
                    <a:pt x="455805" y="34719"/>
                  </a:cubicBezTo>
                  <a:cubicBezTo>
                    <a:pt x="455678" y="34719"/>
                    <a:pt x="455550" y="34847"/>
                    <a:pt x="455550" y="34847"/>
                  </a:cubicBezTo>
                  <a:lnTo>
                    <a:pt x="455550" y="34847"/>
                  </a:lnTo>
                  <a:cubicBezTo>
                    <a:pt x="402644" y="59646"/>
                    <a:pt x="211115" y="164186"/>
                    <a:pt x="157319" y="395395"/>
                  </a:cubicBezTo>
                  <a:cubicBezTo>
                    <a:pt x="107719" y="679891"/>
                    <a:pt x="215312" y="863409"/>
                    <a:pt x="251939" y="916060"/>
                  </a:cubicBezTo>
                  <a:cubicBezTo>
                    <a:pt x="123490" y="959555"/>
                    <a:pt x="25944" y="1069563"/>
                    <a:pt x="0" y="1204880"/>
                  </a:cubicBezTo>
                  <a:close/>
                  <a:moveTo>
                    <a:pt x="727202" y="900672"/>
                  </a:moveTo>
                  <a:lnTo>
                    <a:pt x="726948" y="906903"/>
                  </a:lnTo>
                  <a:cubicBezTo>
                    <a:pt x="726566" y="914661"/>
                    <a:pt x="725421" y="922292"/>
                    <a:pt x="723641" y="929668"/>
                  </a:cubicBezTo>
                  <a:cubicBezTo>
                    <a:pt x="722751" y="933229"/>
                    <a:pt x="721733" y="936663"/>
                    <a:pt x="720589" y="939969"/>
                  </a:cubicBezTo>
                  <a:cubicBezTo>
                    <a:pt x="720462" y="940351"/>
                    <a:pt x="720207" y="940733"/>
                    <a:pt x="720080" y="941114"/>
                  </a:cubicBezTo>
                  <a:cubicBezTo>
                    <a:pt x="719063" y="944039"/>
                    <a:pt x="717791" y="946964"/>
                    <a:pt x="716519" y="949762"/>
                  </a:cubicBezTo>
                  <a:cubicBezTo>
                    <a:pt x="716137" y="950652"/>
                    <a:pt x="715756" y="951415"/>
                    <a:pt x="715247" y="952306"/>
                  </a:cubicBezTo>
                  <a:cubicBezTo>
                    <a:pt x="714103" y="954595"/>
                    <a:pt x="712958" y="956884"/>
                    <a:pt x="711686" y="959173"/>
                  </a:cubicBezTo>
                  <a:cubicBezTo>
                    <a:pt x="710923" y="960445"/>
                    <a:pt x="710033" y="961844"/>
                    <a:pt x="709270" y="963116"/>
                  </a:cubicBezTo>
                  <a:cubicBezTo>
                    <a:pt x="708252" y="964769"/>
                    <a:pt x="707108" y="966550"/>
                    <a:pt x="705963" y="968203"/>
                  </a:cubicBezTo>
                  <a:cubicBezTo>
                    <a:pt x="704819" y="969856"/>
                    <a:pt x="703547" y="971509"/>
                    <a:pt x="702275" y="973163"/>
                  </a:cubicBezTo>
                  <a:cubicBezTo>
                    <a:pt x="701385" y="974307"/>
                    <a:pt x="700495" y="975579"/>
                    <a:pt x="699477" y="976724"/>
                  </a:cubicBezTo>
                  <a:cubicBezTo>
                    <a:pt x="697824" y="978631"/>
                    <a:pt x="696171" y="980539"/>
                    <a:pt x="694390" y="982320"/>
                  </a:cubicBezTo>
                  <a:cubicBezTo>
                    <a:pt x="693754" y="983083"/>
                    <a:pt x="692864" y="983973"/>
                    <a:pt x="692228" y="984609"/>
                  </a:cubicBezTo>
                  <a:cubicBezTo>
                    <a:pt x="690193" y="986644"/>
                    <a:pt x="688031" y="988551"/>
                    <a:pt x="685869" y="990459"/>
                  </a:cubicBezTo>
                  <a:cubicBezTo>
                    <a:pt x="685233" y="990968"/>
                    <a:pt x="684725" y="991476"/>
                    <a:pt x="684216" y="991985"/>
                  </a:cubicBezTo>
                  <a:cubicBezTo>
                    <a:pt x="681800" y="993893"/>
                    <a:pt x="679129" y="995928"/>
                    <a:pt x="676712" y="997708"/>
                  </a:cubicBezTo>
                  <a:cubicBezTo>
                    <a:pt x="676204" y="998090"/>
                    <a:pt x="675949" y="998344"/>
                    <a:pt x="675441" y="998598"/>
                  </a:cubicBezTo>
                  <a:cubicBezTo>
                    <a:pt x="672643" y="1000379"/>
                    <a:pt x="669972" y="1002159"/>
                    <a:pt x="666920" y="1003685"/>
                  </a:cubicBezTo>
                  <a:cubicBezTo>
                    <a:pt x="666538" y="1003940"/>
                    <a:pt x="666157" y="1004194"/>
                    <a:pt x="665775" y="1004321"/>
                  </a:cubicBezTo>
                  <a:cubicBezTo>
                    <a:pt x="662977" y="1005975"/>
                    <a:pt x="659925" y="1007246"/>
                    <a:pt x="656873" y="1008518"/>
                  </a:cubicBezTo>
                  <a:cubicBezTo>
                    <a:pt x="656364" y="1008772"/>
                    <a:pt x="655982" y="1009027"/>
                    <a:pt x="655601" y="1009027"/>
                  </a:cubicBezTo>
                  <a:cubicBezTo>
                    <a:pt x="652676" y="1010299"/>
                    <a:pt x="649624" y="1011316"/>
                    <a:pt x="646571" y="1012333"/>
                  </a:cubicBezTo>
                  <a:cubicBezTo>
                    <a:pt x="646063" y="1012588"/>
                    <a:pt x="645427" y="1012842"/>
                    <a:pt x="644918" y="1012842"/>
                  </a:cubicBezTo>
                  <a:cubicBezTo>
                    <a:pt x="641993" y="1013732"/>
                    <a:pt x="638941" y="1014496"/>
                    <a:pt x="636016" y="1015131"/>
                  </a:cubicBezTo>
                  <a:cubicBezTo>
                    <a:pt x="635252" y="1015259"/>
                    <a:pt x="634489" y="1015513"/>
                    <a:pt x="633854" y="1015767"/>
                  </a:cubicBezTo>
                  <a:cubicBezTo>
                    <a:pt x="630928" y="1016276"/>
                    <a:pt x="627876" y="1016785"/>
                    <a:pt x="624824" y="1017166"/>
                  </a:cubicBezTo>
                  <a:cubicBezTo>
                    <a:pt x="624061" y="1017293"/>
                    <a:pt x="623171" y="1017421"/>
                    <a:pt x="622280" y="1017548"/>
                  </a:cubicBezTo>
                  <a:cubicBezTo>
                    <a:pt x="618338" y="1017929"/>
                    <a:pt x="614523" y="1018184"/>
                    <a:pt x="610453" y="1018184"/>
                  </a:cubicBezTo>
                  <a:cubicBezTo>
                    <a:pt x="606510" y="1018184"/>
                    <a:pt x="602568" y="1017929"/>
                    <a:pt x="598625" y="1017548"/>
                  </a:cubicBezTo>
                  <a:cubicBezTo>
                    <a:pt x="597862" y="1017421"/>
                    <a:pt x="596972" y="1017293"/>
                    <a:pt x="596082" y="1017166"/>
                  </a:cubicBezTo>
                  <a:cubicBezTo>
                    <a:pt x="593030" y="1016785"/>
                    <a:pt x="589977" y="1016403"/>
                    <a:pt x="587052" y="1015767"/>
                  </a:cubicBezTo>
                  <a:cubicBezTo>
                    <a:pt x="586289" y="1015640"/>
                    <a:pt x="585526" y="1015386"/>
                    <a:pt x="584890" y="1015131"/>
                  </a:cubicBezTo>
                  <a:cubicBezTo>
                    <a:pt x="581965" y="1014496"/>
                    <a:pt x="578786" y="1013732"/>
                    <a:pt x="575988" y="1012842"/>
                  </a:cubicBezTo>
                  <a:cubicBezTo>
                    <a:pt x="575352" y="1012588"/>
                    <a:pt x="574843" y="1012333"/>
                    <a:pt x="574334" y="1012333"/>
                  </a:cubicBezTo>
                  <a:cubicBezTo>
                    <a:pt x="571282" y="1011316"/>
                    <a:pt x="568230" y="1010299"/>
                    <a:pt x="565305" y="1009027"/>
                  </a:cubicBezTo>
                  <a:cubicBezTo>
                    <a:pt x="564796" y="1008772"/>
                    <a:pt x="564415" y="1008518"/>
                    <a:pt x="564033" y="1008518"/>
                  </a:cubicBezTo>
                  <a:cubicBezTo>
                    <a:pt x="561108" y="1007119"/>
                    <a:pt x="558056" y="1005720"/>
                    <a:pt x="555131" y="1004321"/>
                  </a:cubicBezTo>
                  <a:cubicBezTo>
                    <a:pt x="554749" y="1004067"/>
                    <a:pt x="554367" y="1003813"/>
                    <a:pt x="553986" y="1003685"/>
                  </a:cubicBezTo>
                  <a:cubicBezTo>
                    <a:pt x="551188" y="1002032"/>
                    <a:pt x="548263" y="1000379"/>
                    <a:pt x="545465" y="998598"/>
                  </a:cubicBezTo>
                  <a:cubicBezTo>
                    <a:pt x="544956" y="998217"/>
                    <a:pt x="544702" y="997962"/>
                    <a:pt x="544193" y="997708"/>
                  </a:cubicBezTo>
                  <a:cubicBezTo>
                    <a:pt x="541523" y="995928"/>
                    <a:pt x="539106" y="994020"/>
                    <a:pt x="536690" y="991985"/>
                  </a:cubicBezTo>
                  <a:cubicBezTo>
                    <a:pt x="536054" y="991476"/>
                    <a:pt x="535545" y="991095"/>
                    <a:pt x="535036" y="990459"/>
                  </a:cubicBezTo>
                  <a:cubicBezTo>
                    <a:pt x="532874" y="988679"/>
                    <a:pt x="530712" y="986644"/>
                    <a:pt x="528678" y="984609"/>
                  </a:cubicBezTo>
                  <a:cubicBezTo>
                    <a:pt x="527915" y="983846"/>
                    <a:pt x="527151" y="983083"/>
                    <a:pt x="526516" y="982320"/>
                  </a:cubicBezTo>
                  <a:cubicBezTo>
                    <a:pt x="524862" y="980539"/>
                    <a:pt x="523082" y="978631"/>
                    <a:pt x="521428" y="976724"/>
                  </a:cubicBezTo>
                  <a:cubicBezTo>
                    <a:pt x="520538" y="975579"/>
                    <a:pt x="519648" y="974307"/>
                    <a:pt x="518631" y="973163"/>
                  </a:cubicBezTo>
                  <a:cubicBezTo>
                    <a:pt x="517359" y="971509"/>
                    <a:pt x="516087" y="969983"/>
                    <a:pt x="514942" y="968203"/>
                  </a:cubicBezTo>
                  <a:cubicBezTo>
                    <a:pt x="513798" y="966550"/>
                    <a:pt x="512780" y="964896"/>
                    <a:pt x="511636" y="963116"/>
                  </a:cubicBezTo>
                  <a:cubicBezTo>
                    <a:pt x="510873" y="961844"/>
                    <a:pt x="509982" y="960572"/>
                    <a:pt x="509219" y="959173"/>
                  </a:cubicBezTo>
                  <a:cubicBezTo>
                    <a:pt x="507948" y="956884"/>
                    <a:pt x="506803" y="954595"/>
                    <a:pt x="505658" y="952306"/>
                  </a:cubicBezTo>
                  <a:cubicBezTo>
                    <a:pt x="505150" y="951543"/>
                    <a:pt x="504895" y="950652"/>
                    <a:pt x="504387" y="949762"/>
                  </a:cubicBezTo>
                  <a:cubicBezTo>
                    <a:pt x="503115" y="946964"/>
                    <a:pt x="501970" y="944039"/>
                    <a:pt x="500826" y="941114"/>
                  </a:cubicBezTo>
                  <a:cubicBezTo>
                    <a:pt x="500699" y="940733"/>
                    <a:pt x="500444" y="940351"/>
                    <a:pt x="500317" y="939969"/>
                  </a:cubicBezTo>
                  <a:cubicBezTo>
                    <a:pt x="499172" y="936536"/>
                    <a:pt x="498155" y="933102"/>
                    <a:pt x="497265" y="929668"/>
                  </a:cubicBezTo>
                  <a:cubicBezTo>
                    <a:pt x="495484" y="922292"/>
                    <a:pt x="494467" y="914788"/>
                    <a:pt x="493958" y="906903"/>
                  </a:cubicBezTo>
                  <a:lnTo>
                    <a:pt x="493704" y="900672"/>
                  </a:lnTo>
                  <a:lnTo>
                    <a:pt x="493704" y="830470"/>
                  </a:lnTo>
                  <a:cubicBezTo>
                    <a:pt x="521301" y="839626"/>
                    <a:pt x="550298" y="845477"/>
                    <a:pt x="580312" y="847766"/>
                  </a:cubicBezTo>
                  <a:cubicBezTo>
                    <a:pt x="580820" y="847766"/>
                    <a:pt x="581202" y="847893"/>
                    <a:pt x="581583" y="847893"/>
                  </a:cubicBezTo>
                  <a:cubicBezTo>
                    <a:pt x="590232" y="848529"/>
                    <a:pt x="599134" y="848910"/>
                    <a:pt x="607909" y="848910"/>
                  </a:cubicBezTo>
                  <a:cubicBezTo>
                    <a:pt x="649624" y="849037"/>
                    <a:pt x="689685" y="841788"/>
                    <a:pt x="727075" y="828816"/>
                  </a:cubicBezTo>
                  <a:lnTo>
                    <a:pt x="727075" y="900672"/>
                  </a:lnTo>
                  <a:close/>
                  <a:moveTo>
                    <a:pt x="942387" y="914915"/>
                  </a:moveTo>
                  <a:cubicBezTo>
                    <a:pt x="905123" y="902706"/>
                    <a:pt x="865444" y="896093"/>
                    <a:pt x="824238" y="896093"/>
                  </a:cubicBezTo>
                  <a:lnTo>
                    <a:pt x="750094" y="896093"/>
                  </a:lnTo>
                  <a:lnTo>
                    <a:pt x="750094" y="820168"/>
                  </a:lnTo>
                  <a:cubicBezTo>
                    <a:pt x="872948" y="767771"/>
                    <a:pt x="961209" y="649877"/>
                    <a:pt x="971002" y="510364"/>
                  </a:cubicBezTo>
                  <a:cubicBezTo>
                    <a:pt x="1007120" y="506167"/>
                    <a:pt x="1036752" y="481113"/>
                    <a:pt x="1047817" y="447665"/>
                  </a:cubicBezTo>
                  <a:cubicBezTo>
                    <a:pt x="1079611" y="720079"/>
                    <a:pt x="964516" y="885919"/>
                    <a:pt x="942387" y="914915"/>
                  </a:cubicBezTo>
                  <a:close/>
                  <a:moveTo>
                    <a:pt x="972019" y="487090"/>
                  </a:moveTo>
                  <a:lnTo>
                    <a:pt x="972019" y="484928"/>
                  </a:lnTo>
                  <a:lnTo>
                    <a:pt x="972019" y="362583"/>
                  </a:lnTo>
                  <a:lnTo>
                    <a:pt x="972019" y="351010"/>
                  </a:lnTo>
                  <a:cubicBezTo>
                    <a:pt x="1004576" y="356479"/>
                    <a:pt x="1029630" y="384839"/>
                    <a:pt x="1029630" y="419050"/>
                  </a:cubicBezTo>
                  <a:cubicBezTo>
                    <a:pt x="1029630" y="453261"/>
                    <a:pt x="1004704" y="481621"/>
                    <a:pt x="972019" y="487090"/>
                  </a:cubicBezTo>
                  <a:close/>
                  <a:moveTo>
                    <a:pt x="612233" y="21493"/>
                  </a:moveTo>
                  <a:cubicBezTo>
                    <a:pt x="658653" y="22002"/>
                    <a:pt x="702911" y="30395"/>
                    <a:pt x="743226" y="47437"/>
                  </a:cubicBezTo>
                  <a:cubicBezTo>
                    <a:pt x="743481" y="47564"/>
                    <a:pt x="743735" y="47692"/>
                    <a:pt x="743989" y="47819"/>
                  </a:cubicBezTo>
                  <a:cubicBezTo>
                    <a:pt x="749585" y="50235"/>
                    <a:pt x="755181" y="52779"/>
                    <a:pt x="760650" y="55577"/>
                  </a:cubicBezTo>
                  <a:cubicBezTo>
                    <a:pt x="815209" y="82538"/>
                    <a:pt x="966932" y="172198"/>
                    <a:pt x="1028231" y="355589"/>
                  </a:cubicBezTo>
                  <a:cubicBezTo>
                    <a:pt x="1011698" y="341853"/>
                    <a:pt x="987153" y="322650"/>
                    <a:pt x="956249" y="302174"/>
                  </a:cubicBezTo>
                  <a:lnTo>
                    <a:pt x="939207" y="290728"/>
                  </a:lnTo>
                  <a:cubicBezTo>
                    <a:pt x="882613" y="252829"/>
                    <a:pt x="812284" y="205773"/>
                    <a:pt x="709397" y="172962"/>
                  </a:cubicBezTo>
                  <a:cubicBezTo>
                    <a:pt x="644536" y="152359"/>
                    <a:pt x="619101" y="54686"/>
                    <a:pt x="612233" y="21875"/>
                  </a:cubicBezTo>
                  <a:cubicBezTo>
                    <a:pt x="612106" y="21747"/>
                    <a:pt x="612106" y="21620"/>
                    <a:pt x="612233" y="21493"/>
                  </a:cubicBezTo>
                  <a:close/>
                  <a:moveTo>
                    <a:pt x="703801" y="190766"/>
                  </a:moveTo>
                  <a:cubicBezTo>
                    <a:pt x="804272" y="222688"/>
                    <a:pt x="873456" y="269108"/>
                    <a:pt x="929033" y="306244"/>
                  </a:cubicBezTo>
                  <a:lnTo>
                    <a:pt x="945820" y="317435"/>
                  </a:lnTo>
                  <a:cubicBezTo>
                    <a:pt x="947728" y="332188"/>
                    <a:pt x="949127" y="347195"/>
                    <a:pt x="949127" y="362456"/>
                  </a:cubicBezTo>
                  <a:lnTo>
                    <a:pt x="949127" y="484801"/>
                  </a:lnTo>
                  <a:cubicBezTo>
                    <a:pt x="949127" y="624315"/>
                    <a:pt x="864808" y="744625"/>
                    <a:pt x="744498" y="797276"/>
                  </a:cubicBezTo>
                  <a:lnTo>
                    <a:pt x="734578" y="801219"/>
                  </a:lnTo>
                  <a:cubicBezTo>
                    <a:pt x="655347" y="833140"/>
                    <a:pt x="566195" y="833776"/>
                    <a:pt x="486582" y="803126"/>
                  </a:cubicBezTo>
                  <a:lnTo>
                    <a:pt x="475136" y="798675"/>
                  </a:lnTo>
                  <a:cubicBezTo>
                    <a:pt x="352791" y="746914"/>
                    <a:pt x="266946" y="625587"/>
                    <a:pt x="266946" y="484674"/>
                  </a:cubicBezTo>
                  <a:lnTo>
                    <a:pt x="266946" y="362329"/>
                  </a:lnTo>
                  <a:cubicBezTo>
                    <a:pt x="266946" y="344906"/>
                    <a:pt x="268345" y="327737"/>
                    <a:pt x="270888" y="311076"/>
                  </a:cubicBezTo>
                  <a:lnTo>
                    <a:pt x="283352" y="302555"/>
                  </a:lnTo>
                  <a:cubicBezTo>
                    <a:pt x="337911" y="265292"/>
                    <a:pt x="405824" y="219000"/>
                    <a:pt x="504514" y="187078"/>
                  </a:cubicBezTo>
                  <a:cubicBezTo>
                    <a:pt x="559836" y="169146"/>
                    <a:pt x="588705" y="105176"/>
                    <a:pt x="602695" y="59265"/>
                  </a:cubicBezTo>
                  <a:cubicBezTo>
                    <a:pt x="616430" y="105430"/>
                    <a:pt x="645935" y="172453"/>
                    <a:pt x="703801" y="190766"/>
                  </a:cubicBezTo>
                  <a:close/>
                  <a:moveTo>
                    <a:pt x="448937" y="58883"/>
                  </a:moveTo>
                  <a:cubicBezTo>
                    <a:pt x="454151" y="56085"/>
                    <a:pt x="459493" y="53542"/>
                    <a:pt x="464834" y="51125"/>
                  </a:cubicBezTo>
                  <a:cubicBezTo>
                    <a:pt x="465852" y="50617"/>
                    <a:pt x="466615" y="50362"/>
                    <a:pt x="467505" y="49854"/>
                  </a:cubicBezTo>
                  <a:cubicBezTo>
                    <a:pt x="506167" y="32685"/>
                    <a:pt x="548644" y="23273"/>
                    <a:pt x="593284" y="21620"/>
                  </a:cubicBezTo>
                  <a:cubicBezTo>
                    <a:pt x="593284" y="21875"/>
                    <a:pt x="593411" y="22129"/>
                    <a:pt x="593411" y="22383"/>
                  </a:cubicBezTo>
                  <a:cubicBezTo>
                    <a:pt x="585526" y="58629"/>
                    <a:pt x="560090" y="149306"/>
                    <a:pt x="498918" y="169146"/>
                  </a:cubicBezTo>
                  <a:cubicBezTo>
                    <a:pt x="397939" y="201958"/>
                    <a:pt x="328881" y="249014"/>
                    <a:pt x="273305" y="286913"/>
                  </a:cubicBezTo>
                  <a:lnTo>
                    <a:pt x="256517" y="298359"/>
                  </a:lnTo>
                  <a:cubicBezTo>
                    <a:pt x="229047" y="316927"/>
                    <a:pt x="206537" y="334477"/>
                    <a:pt x="190512" y="347958"/>
                  </a:cubicBezTo>
                  <a:cubicBezTo>
                    <a:pt x="251049" y="176650"/>
                    <a:pt x="390308" y="89024"/>
                    <a:pt x="448937" y="58883"/>
                  </a:cubicBezTo>
                  <a:close/>
                  <a:moveTo>
                    <a:pt x="243927" y="350883"/>
                  </a:moveTo>
                  <a:lnTo>
                    <a:pt x="243927" y="362456"/>
                  </a:lnTo>
                  <a:lnTo>
                    <a:pt x="243927" y="484801"/>
                  </a:lnTo>
                  <a:lnTo>
                    <a:pt x="243927" y="486963"/>
                  </a:lnTo>
                  <a:cubicBezTo>
                    <a:pt x="211369" y="481494"/>
                    <a:pt x="186315" y="453134"/>
                    <a:pt x="186315" y="418923"/>
                  </a:cubicBezTo>
                  <a:cubicBezTo>
                    <a:pt x="186315" y="384712"/>
                    <a:pt x="211242" y="356479"/>
                    <a:pt x="243927" y="350883"/>
                  </a:cubicBezTo>
                  <a:close/>
                  <a:moveTo>
                    <a:pt x="168383" y="448174"/>
                  </a:moveTo>
                  <a:cubicBezTo>
                    <a:pt x="179575" y="481367"/>
                    <a:pt x="209080" y="506040"/>
                    <a:pt x="244944" y="510236"/>
                  </a:cubicBezTo>
                  <a:cubicBezTo>
                    <a:pt x="254610" y="651531"/>
                    <a:pt x="345415" y="770823"/>
                    <a:pt x="470812" y="821949"/>
                  </a:cubicBezTo>
                  <a:lnTo>
                    <a:pt x="470812" y="895966"/>
                  </a:lnTo>
                  <a:lnTo>
                    <a:pt x="373394" y="895966"/>
                  </a:lnTo>
                  <a:cubicBezTo>
                    <a:pt x="337657" y="895966"/>
                    <a:pt x="303192" y="901053"/>
                    <a:pt x="270380" y="910210"/>
                  </a:cubicBezTo>
                  <a:cubicBezTo>
                    <a:pt x="241765" y="871039"/>
                    <a:pt x="138242" y="708252"/>
                    <a:pt x="168383" y="448174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02DFF346-E071-4634-8985-1499A673229E}"/>
                </a:ext>
              </a:extLst>
            </p:cNvPr>
            <p:cNvSpPr/>
            <p:nvPr/>
          </p:nvSpPr>
          <p:spPr bwMode="gray">
            <a:xfrm>
              <a:off x="6708620" y="5630526"/>
              <a:ext cx="1307386" cy="184153"/>
            </a:xfrm>
            <a:custGeom>
              <a:avLst/>
              <a:gdLst>
                <a:gd name="connsiteX0" fmla="*/ 1275211 w 1307386"/>
                <a:gd name="connsiteY0" fmla="*/ 15007 h 184153"/>
                <a:gd name="connsiteX1" fmla="*/ 1249012 w 1307386"/>
                <a:gd name="connsiteY1" fmla="*/ 29505 h 184153"/>
                <a:gd name="connsiteX2" fmla="*/ 1071345 w 1307386"/>
                <a:gd name="connsiteY2" fmla="*/ 77451 h 184153"/>
                <a:gd name="connsiteX3" fmla="*/ 1048326 w 1307386"/>
                <a:gd name="connsiteY3" fmla="*/ 76434 h 184153"/>
                <a:gd name="connsiteX4" fmla="*/ 920258 w 1307386"/>
                <a:gd name="connsiteY4" fmla="*/ 43622 h 184153"/>
                <a:gd name="connsiteX5" fmla="*/ 798803 w 1307386"/>
                <a:gd name="connsiteY5" fmla="*/ 4706 h 184153"/>
                <a:gd name="connsiteX6" fmla="*/ 763702 w 1307386"/>
                <a:gd name="connsiteY6" fmla="*/ 0 h 184153"/>
                <a:gd name="connsiteX7" fmla="*/ 653566 w 1307386"/>
                <a:gd name="connsiteY7" fmla="*/ 98181 h 184153"/>
                <a:gd name="connsiteX8" fmla="*/ 543430 w 1307386"/>
                <a:gd name="connsiteY8" fmla="*/ 0 h 184153"/>
                <a:gd name="connsiteX9" fmla="*/ 508329 w 1307386"/>
                <a:gd name="connsiteY9" fmla="*/ 4706 h 184153"/>
                <a:gd name="connsiteX10" fmla="*/ 386874 w 1307386"/>
                <a:gd name="connsiteY10" fmla="*/ 43622 h 184153"/>
                <a:gd name="connsiteX11" fmla="*/ 258807 w 1307386"/>
                <a:gd name="connsiteY11" fmla="*/ 76434 h 184153"/>
                <a:gd name="connsiteX12" fmla="*/ 235787 w 1307386"/>
                <a:gd name="connsiteY12" fmla="*/ 77451 h 184153"/>
                <a:gd name="connsiteX13" fmla="*/ 58120 w 1307386"/>
                <a:gd name="connsiteY13" fmla="*/ 29505 h 184153"/>
                <a:gd name="connsiteX14" fmla="*/ 31922 w 1307386"/>
                <a:gd name="connsiteY14" fmla="*/ 15007 h 184153"/>
                <a:gd name="connsiteX15" fmla="*/ 0 w 1307386"/>
                <a:gd name="connsiteY15" fmla="*/ 184153 h 184153"/>
                <a:gd name="connsiteX16" fmla="*/ 642247 w 1307386"/>
                <a:gd name="connsiteY16" fmla="*/ 184153 h 184153"/>
                <a:gd name="connsiteX17" fmla="*/ 665139 w 1307386"/>
                <a:gd name="connsiteY17" fmla="*/ 184153 h 184153"/>
                <a:gd name="connsiteX18" fmla="*/ 1307387 w 1307386"/>
                <a:gd name="connsiteY18" fmla="*/ 184153 h 184153"/>
                <a:gd name="connsiteX19" fmla="*/ 1275211 w 1307386"/>
                <a:gd name="connsiteY19" fmla="*/ 15007 h 184153"/>
                <a:gd name="connsiteX20" fmla="*/ 26071 w 1307386"/>
                <a:gd name="connsiteY20" fmla="*/ 162533 h 184153"/>
                <a:gd name="connsiteX21" fmla="*/ 47692 w 1307386"/>
                <a:gd name="connsiteY21" fmla="*/ 48455 h 184153"/>
                <a:gd name="connsiteX22" fmla="*/ 260969 w 1307386"/>
                <a:gd name="connsiteY22" fmla="*/ 97927 h 184153"/>
                <a:gd name="connsiteX23" fmla="*/ 513798 w 1307386"/>
                <a:gd name="connsiteY23" fmla="*/ 25563 h 184153"/>
                <a:gd name="connsiteX24" fmla="*/ 642756 w 1307386"/>
                <a:gd name="connsiteY24" fmla="*/ 162533 h 184153"/>
                <a:gd name="connsiteX25" fmla="*/ 26071 w 1307386"/>
                <a:gd name="connsiteY25" fmla="*/ 162533 h 184153"/>
                <a:gd name="connsiteX26" fmla="*/ 664503 w 1307386"/>
                <a:gd name="connsiteY26" fmla="*/ 162533 h 184153"/>
                <a:gd name="connsiteX27" fmla="*/ 793462 w 1307386"/>
                <a:gd name="connsiteY27" fmla="*/ 25563 h 184153"/>
                <a:gd name="connsiteX28" fmla="*/ 1046291 w 1307386"/>
                <a:gd name="connsiteY28" fmla="*/ 97927 h 184153"/>
                <a:gd name="connsiteX29" fmla="*/ 1259568 w 1307386"/>
                <a:gd name="connsiteY29" fmla="*/ 48455 h 184153"/>
                <a:gd name="connsiteX30" fmla="*/ 1281188 w 1307386"/>
                <a:gd name="connsiteY30" fmla="*/ 162533 h 184153"/>
                <a:gd name="connsiteX31" fmla="*/ 664503 w 1307386"/>
                <a:gd name="connsiteY31" fmla="*/ 162533 h 18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307386" h="184153">
                  <a:moveTo>
                    <a:pt x="1275211" y="15007"/>
                  </a:moveTo>
                  <a:lnTo>
                    <a:pt x="1249012" y="29505"/>
                  </a:lnTo>
                  <a:cubicBezTo>
                    <a:pt x="1248122" y="30014"/>
                    <a:pt x="1161514" y="77451"/>
                    <a:pt x="1071345" y="77451"/>
                  </a:cubicBezTo>
                  <a:cubicBezTo>
                    <a:pt x="1063460" y="77451"/>
                    <a:pt x="1055829" y="77070"/>
                    <a:pt x="1048326" y="76434"/>
                  </a:cubicBezTo>
                  <a:cubicBezTo>
                    <a:pt x="995801" y="71347"/>
                    <a:pt x="962481" y="59137"/>
                    <a:pt x="920258" y="43622"/>
                  </a:cubicBezTo>
                  <a:cubicBezTo>
                    <a:pt x="888209" y="31794"/>
                    <a:pt x="851709" y="18441"/>
                    <a:pt x="798803" y="4706"/>
                  </a:cubicBezTo>
                  <a:cubicBezTo>
                    <a:pt x="786594" y="1526"/>
                    <a:pt x="774766" y="0"/>
                    <a:pt x="763702" y="0"/>
                  </a:cubicBezTo>
                  <a:cubicBezTo>
                    <a:pt x="701258" y="0"/>
                    <a:pt x="668573" y="49091"/>
                    <a:pt x="653566" y="98181"/>
                  </a:cubicBezTo>
                  <a:cubicBezTo>
                    <a:pt x="638559" y="49091"/>
                    <a:pt x="605874" y="0"/>
                    <a:pt x="543430" y="0"/>
                  </a:cubicBezTo>
                  <a:cubicBezTo>
                    <a:pt x="532366" y="0"/>
                    <a:pt x="520538" y="1653"/>
                    <a:pt x="508329" y="4706"/>
                  </a:cubicBezTo>
                  <a:cubicBezTo>
                    <a:pt x="455423" y="18441"/>
                    <a:pt x="419050" y="31794"/>
                    <a:pt x="386874" y="43622"/>
                  </a:cubicBezTo>
                  <a:cubicBezTo>
                    <a:pt x="344652" y="59137"/>
                    <a:pt x="311204" y="71474"/>
                    <a:pt x="258807" y="76434"/>
                  </a:cubicBezTo>
                  <a:cubicBezTo>
                    <a:pt x="251430" y="77197"/>
                    <a:pt x="243672" y="77451"/>
                    <a:pt x="235787" y="77451"/>
                  </a:cubicBezTo>
                  <a:cubicBezTo>
                    <a:pt x="145618" y="77451"/>
                    <a:pt x="58883" y="30014"/>
                    <a:pt x="58120" y="29505"/>
                  </a:cubicBezTo>
                  <a:lnTo>
                    <a:pt x="31922" y="15007"/>
                  </a:lnTo>
                  <a:lnTo>
                    <a:pt x="0" y="184153"/>
                  </a:lnTo>
                  <a:lnTo>
                    <a:pt x="642247" y="184153"/>
                  </a:lnTo>
                  <a:lnTo>
                    <a:pt x="665139" y="184153"/>
                  </a:lnTo>
                  <a:lnTo>
                    <a:pt x="1307387" y="184153"/>
                  </a:lnTo>
                  <a:lnTo>
                    <a:pt x="1275211" y="15007"/>
                  </a:lnTo>
                  <a:close/>
                  <a:moveTo>
                    <a:pt x="26071" y="162533"/>
                  </a:moveTo>
                  <a:lnTo>
                    <a:pt x="47692" y="48455"/>
                  </a:lnTo>
                  <a:cubicBezTo>
                    <a:pt x="47692" y="48455"/>
                    <a:pt x="154902" y="108101"/>
                    <a:pt x="260969" y="97927"/>
                  </a:cubicBezTo>
                  <a:cubicBezTo>
                    <a:pt x="355970" y="88770"/>
                    <a:pt x="389927" y="57739"/>
                    <a:pt x="513798" y="25563"/>
                  </a:cubicBezTo>
                  <a:cubicBezTo>
                    <a:pt x="637669" y="-6613"/>
                    <a:pt x="642756" y="162533"/>
                    <a:pt x="642756" y="162533"/>
                  </a:cubicBezTo>
                  <a:lnTo>
                    <a:pt x="26071" y="162533"/>
                  </a:lnTo>
                  <a:close/>
                  <a:moveTo>
                    <a:pt x="664503" y="162533"/>
                  </a:moveTo>
                  <a:cubicBezTo>
                    <a:pt x="664503" y="162533"/>
                    <a:pt x="669590" y="-6613"/>
                    <a:pt x="793462" y="25563"/>
                  </a:cubicBezTo>
                  <a:cubicBezTo>
                    <a:pt x="917333" y="57739"/>
                    <a:pt x="951289" y="88770"/>
                    <a:pt x="1046291" y="97927"/>
                  </a:cubicBezTo>
                  <a:cubicBezTo>
                    <a:pt x="1152357" y="108101"/>
                    <a:pt x="1259568" y="48455"/>
                    <a:pt x="1259568" y="48455"/>
                  </a:cubicBezTo>
                  <a:lnTo>
                    <a:pt x="1281188" y="162533"/>
                  </a:lnTo>
                  <a:lnTo>
                    <a:pt x="664503" y="162533"/>
                  </a:lnTo>
                  <a:close/>
                </a:path>
              </a:pathLst>
            </a:custGeom>
            <a:solidFill>
              <a:srgbClr val="009CB4"/>
            </a:solidFill>
            <a:ln w="3175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/>
        <p:txBody>
          <a:bodyPr lIns="144000" rIns="108000"/>
          <a:lstStyle/>
          <a:p>
            <a:pPr marL="0" indent="0">
              <a:buNone/>
            </a:pPr>
            <a:r>
              <a:rPr lang="de-DE" sz="1400" dirty="0">
                <a:solidFill>
                  <a:schemeClr val="bg2"/>
                </a:solidFill>
              </a:rPr>
              <a:t>Hochschullehrer*innen stehen </a:t>
            </a:r>
            <a:r>
              <a:rPr lang="de-DE" sz="1400" dirty="0">
                <a:solidFill>
                  <a:schemeClr val="accent1"/>
                </a:solidFill>
              </a:rPr>
              <a:t>i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m </a:t>
            </a:r>
            <a:br>
              <a:rPr lang="de-DE" sz="1400" dirty="0">
                <a:solidFill>
                  <a:schemeClr val="accent1"/>
                </a:solidFill>
                <a:latin typeface="+mj-lt"/>
              </a:rPr>
            </a:br>
            <a:r>
              <a:rPr lang="de-DE" sz="1400" dirty="0">
                <a:solidFill>
                  <a:schemeClr val="accent1"/>
                </a:solidFill>
                <a:latin typeface="+mj-lt"/>
              </a:rPr>
              <a:t>Regelfall alle Verwertungs‐, Nutzungs- und Veröffentlichungsrechte</a:t>
            </a:r>
            <a:r>
              <a:rPr lang="de-DE" sz="1400" dirty="0">
                <a:solidFill>
                  <a:schemeClr val="bg2"/>
                </a:solidFill>
                <a:latin typeface="+mj-lt"/>
              </a:rPr>
              <a:t> </a:t>
            </a:r>
            <a:r>
              <a:rPr lang="de-DE" sz="1400" dirty="0">
                <a:solidFill>
                  <a:schemeClr val="bg2"/>
                </a:solidFill>
              </a:rPr>
              <a:t>an den von ihnen geschaffenen Werken zu. § 43 </a:t>
            </a:r>
            <a:br>
              <a:rPr lang="de-DE" sz="1400" dirty="0">
                <a:solidFill>
                  <a:schemeClr val="bg2"/>
                </a:solidFill>
              </a:rPr>
            </a:br>
            <a:r>
              <a:rPr lang="de-DE" sz="1400" dirty="0">
                <a:solidFill>
                  <a:schemeClr val="bg2"/>
                </a:solidFill>
              </a:rPr>
              <a:t>UrhG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(sog. "Pflichtwerke") </a:t>
            </a:r>
            <a:r>
              <a:rPr lang="de-DE" sz="1400" dirty="0">
                <a:solidFill>
                  <a:schemeClr val="bg2"/>
                </a:solidFill>
              </a:rPr>
              <a:t>findet hier </a:t>
            </a:r>
            <a:br>
              <a:rPr lang="de-DE" sz="1400" dirty="0">
                <a:solidFill>
                  <a:schemeClr val="bg2"/>
                </a:solidFill>
              </a:rPr>
            </a:br>
            <a:r>
              <a:rPr lang="de-DE" sz="1400" dirty="0">
                <a:solidFill>
                  <a:schemeClr val="bg2"/>
                </a:solidFill>
              </a:rPr>
              <a:t>keine Anwendung.</a:t>
            </a:r>
          </a:p>
        </p:txBody>
      </p:sp>
      <p:sp>
        <p:nvSpPr>
          <p:cNvPr id="19" name="Inhalt 2">
            <a:extLst>
              <a:ext uri="{FF2B5EF4-FFF2-40B4-BE49-F238E27FC236}">
                <a16:creationId xmlns:a16="http://schemas.microsoft.com/office/drawing/2014/main" id="{BE88B5BE-1B90-465C-A129-51DD5B180F3C}"/>
              </a:ext>
            </a:extLst>
          </p:cNvPr>
          <p:cNvSpPr>
            <a:spLocks noGrp="1"/>
          </p:cNvSpPr>
          <p:nvPr>
            <p:ph sz="half" idx="2"/>
          </p:nvPr>
        </p:nvSpPr>
        <p:spPr bwMode="gray">
          <a:xfrm>
            <a:off x="4393800" y="2944800"/>
            <a:ext cx="3402000" cy="3060000"/>
          </a:xfrm>
        </p:spPr>
        <p:txBody>
          <a:bodyPr lIns="144000" rIns="108000"/>
          <a:lstStyle/>
          <a:p>
            <a:pPr marL="0" indent="0">
              <a:buNone/>
            </a:pPr>
            <a:r>
              <a:rPr lang="de-DE" sz="1400" dirty="0">
                <a:solidFill>
                  <a:schemeClr val="bg2"/>
                </a:solidFill>
              </a:rPr>
              <a:t>Urheberrechtlich geschützte Forschungs-daten, die von Hochschullehrer*innen geschaffen wurden, sind nur dann der Hochschule zugewiesen, wenn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ausdrückliche vertragliche Abreden </a:t>
            </a:r>
            <a:r>
              <a:rPr lang="de-DE" sz="1400" dirty="0">
                <a:solidFill>
                  <a:schemeClr val="bg2"/>
                </a:solidFill>
              </a:rPr>
              <a:t>bestehen (z.B. Drittmittelprojekte).</a:t>
            </a:r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Hochschul-</a:t>
            </a:r>
            <a:br>
              <a:rPr lang="de-DE" dirty="0"/>
            </a:br>
            <a:r>
              <a:rPr lang="de-DE" dirty="0"/>
              <a:t>lehrer*innen</a:t>
            </a:r>
          </a:p>
        </p:txBody>
      </p:sp>
      <p:sp>
        <p:nvSpPr>
          <p:cNvPr id="12" name="1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2944563"/>
            <a:ext cx="0" cy="122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2">
            <a:extLst>
              <a:ext uri="{FF2B5EF4-FFF2-40B4-BE49-F238E27FC236}">
                <a16:creationId xmlns:a16="http://schemas.microsoft.com/office/drawing/2014/main" id="{A5499F29-6ACD-4615-B323-EE869F2ABFFA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2944563"/>
            <a:ext cx="0" cy="122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Pfeil 1">
            <a:extLst>
              <a:ext uri="{FF2B5EF4-FFF2-40B4-BE49-F238E27FC236}">
                <a16:creationId xmlns:a16="http://schemas.microsoft.com/office/drawing/2014/main" id="{FB303C80-CCBD-4C27-BD20-2A323EA70813}"/>
              </a:ext>
            </a:extLst>
          </p:cNvPr>
          <p:cNvCxnSpPr>
            <a:cxnSpLocks/>
          </p:cNvCxnSpPr>
          <p:nvPr/>
        </p:nvCxnSpPr>
        <p:spPr bwMode="gray">
          <a:xfrm flipH="1" flipV="1">
            <a:off x="9269388" y="2628900"/>
            <a:ext cx="380077" cy="402412"/>
          </a:xfrm>
          <a:prstGeom prst="straightConnector1">
            <a:avLst/>
          </a:prstGeom>
          <a:ln w="19050">
            <a:solidFill>
              <a:srgbClr val="DCE0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0E84CAFA-B0E0-446D-9305-4C682BD1D1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34" name="WEITER">
            <a:extLst>
              <a:ext uri="{FF2B5EF4-FFF2-40B4-BE49-F238E27FC236}">
                <a16:creationId xmlns:a16="http://schemas.microsoft.com/office/drawing/2014/main" id="{33ABACB8-9AB2-43C6-8FD5-E76CF9AF71B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D9985C72-CCBC-46D0-8AC2-EE3451512F79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993C94D8-E828-42B8-990B-9FE9D8F1D6A8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37" name="Gerader Verbinder 36">
                <a:extLst>
                  <a:ext uri="{FF2B5EF4-FFF2-40B4-BE49-F238E27FC236}">
                    <a16:creationId xmlns:a16="http://schemas.microsoft.com/office/drawing/2014/main" id="{B4789571-E16C-4D78-82E6-CEB3B2A457CA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Gerader Verbinder 37">
                <a:extLst>
                  <a:ext uri="{FF2B5EF4-FFF2-40B4-BE49-F238E27FC236}">
                    <a16:creationId xmlns:a16="http://schemas.microsoft.com/office/drawing/2014/main" id="{43A2488E-6469-43EF-AAD3-7434887FF1CF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Ellipse 1">
            <a:extLst>
              <a:ext uri="{FF2B5EF4-FFF2-40B4-BE49-F238E27FC236}">
                <a16:creationId xmlns:a16="http://schemas.microsoft.com/office/drawing/2014/main" id="{DA968B39-A366-401A-B3E5-4B935AA80325}"/>
              </a:ext>
            </a:extLst>
          </p:cNvPr>
          <p:cNvSpPr>
            <a:spLocks noChangeAspect="1"/>
          </p:cNvSpPr>
          <p:nvPr/>
        </p:nvSpPr>
        <p:spPr bwMode="gray">
          <a:xfrm>
            <a:off x="9431981" y="4326069"/>
            <a:ext cx="144000" cy="144000"/>
          </a:xfrm>
          <a:prstGeom prst="ellipse">
            <a:avLst/>
          </a:prstGeom>
          <a:noFill/>
          <a:ln w="15875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80270AF0-8A9A-4CDB-BB06-813B7DCCD521}"/>
              </a:ext>
            </a:extLst>
          </p:cNvPr>
          <p:cNvSpPr>
            <a:spLocks noChangeAspect="1"/>
          </p:cNvSpPr>
          <p:nvPr/>
        </p:nvSpPr>
        <p:spPr bwMode="gray">
          <a:xfrm>
            <a:off x="9575981" y="4081530"/>
            <a:ext cx="222638" cy="222638"/>
          </a:xfrm>
          <a:prstGeom prst="ellipse">
            <a:avLst/>
          </a:prstGeom>
          <a:noFill/>
          <a:ln w="15875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54B3E8CA-E18D-473B-A2C1-1320D4984B3A}"/>
              </a:ext>
            </a:extLst>
          </p:cNvPr>
          <p:cNvSpPr>
            <a:spLocks noChangeAspect="1"/>
          </p:cNvSpPr>
          <p:nvPr/>
        </p:nvSpPr>
        <p:spPr bwMode="gray">
          <a:xfrm>
            <a:off x="9501334" y="2830576"/>
            <a:ext cx="1833632" cy="1209817"/>
          </a:xfrm>
          <a:custGeom>
            <a:avLst/>
            <a:gdLst>
              <a:gd name="connsiteX0" fmla="*/ 189369 w 790054"/>
              <a:gd name="connsiteY0" fmla="*/ 164120 h 521273"/>
              <a:gd name="connsiteX1" fmla="*/ 107105 w 790054"/>
              <a:gd name="connsiteY1" fmla="*/ 243125 h 521273"/>
              <a:gd name="connsiteX2" fmla="*/ 107105 w 790054"/>
              <a:gd name="connsiteY2" fmla="*/ 246383 h 521273"/>
              <a:gd name="connsiteX3" fmla="*/ 103847 w 790054"/>
              <a:gd name="connsiteY3" fmla="*/ 247198 h 521273"/>
              <a:gd name="connsiteX4" fmla="*/ 18326 w 790054"/>
              <a:gd name="connsiteY4" fmla="*/ 372629 h 521273"/>
              <a:gd name="connsiteX5" fmla="*/ 153531 w 790054"/>
              <a:gd name="connsiteY5" fmla="*/ 507834 h 521273"/>
              <a:gd name="connsiteX6" fmla="*/ 599871 w 790054"/>
              <a:gd name="connsiteY6" fmla="*/ 507834 h 521273"/>
              <a:gd name="connsiteX7" fmla="*/ 690280 w 790054"/>
              <a:gd name="connsiteY7" fmla="*/ 483400 h 521273"/>
              <a:gd name="connsiteX8" fmla="*/ 778244 w 790054"/>
              <a:gd name="connsiteY8" fmla="*/ 330275 h 521273"/>
              <a:gd name="connsiteX9" fmla="*/ 600686 w 790054"/>
              <a:gd name="connsiteY9" fmla="*/ 152717 h 521273"/>
              <a:gd name="connsiteX10" fmla="*/ 597428 w 790054"/>
              <a:gd name="connsiteY10" fmla="*/ 152717 h 521273"/>
              <a:gd name="connsiteX11" fmla="*/ 595799 w 790054"/>
              <a:gd name="connsiteY11" fmla="*/ 149459 h 521273"/>
              <a:gd name="connsiteX12" fmla="*/ 408466 w 790054"/>
              <a:gd name="connsiteY12" fmla="*/ 18326 h 521273"/>
              <a:gd name="connsiteX13" fmla="*/ 216247 w 790054"/>
              <a:gd name="connsiteY13" fmla="*/ 163305 h 521273"/>
              <a:gd name="connsiteX14" fmla="*/ 214618 w 790054"/>
              <a:gd name="connsiteY14" fmla="*/ 167377 h 521273"/>
              <a:gd name="connsiteX15" fmla="*/ 210546 w 790054"/>
              <a:gd name="connsiteY15" fmla="*/ 166563 h 521273"/>
              <a:gd name="connsiteX16" fmla="*/ 189369 w 790054"/>
              <a:gd name="connsiteY16" fmla="*/ 164120 h 521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90054" h="521273">
                <a:moveTo>
                  <a:pt x="189369" y="164120"/>
                </a:moveTo>
                <a:cubicBezTo>
                  <a:pt x="145386" y="164120"/>
                  <a:pt x="108734" y="199143"/>
                  <a:pt x="107105" y="243125"/>
                </a:cubicBezTo>
                <a:lnTo>
                  <a:pt x="107105" y="246383"/>
                </a:lnTo>
                <a:lnTo>
                  <a:pt x="103847" y="247198"/>
                </a:lnTo>
                <a:cubicBezTo>
                  <a:pt x="52534" y="267560"/>
                  <a:pt x="18326" y="317244"/>
                  <a:pt x="18326" y="372629"/>
                </a:cubicBezTo>
                <a:cubicBezTo>
                  <a:pt x="18326" y="446748"/>
                  <a:pt x="78598" y="507834"/>
                  <a:pt x="153531" y="507834"/>
                </a:cubicBezTo>
                <a:lnTo>
                  <a:pt x="599871" y="507834"/>
                </a:lnTo>
                <a:cubicBezTo>
                  <a:pt x="631636" y="507834"/>
                  <a:pt x="662587" y="499690"/>
                  <a:pt x="690280" y="483400"/>
                </a:cubicBezTo>
                <a:cubicBezTo>
                  <a:pt x="744036" y="451634"/>
                  <a:pt x="778244" y="392991"/>
                  <a:pt x="778244" y="330275"/>
                </a:cubicBezTo>
                <a:cubicBezTo>
                  <a:pt x="778244" y="232537"/>
                  <a:pt x="698425" y="152717"/>
                  <a:pt x="600686" y="152717"/>
                </a:cubicBezTo>
                <a:lnTo>
                  <a:pt x="597428" y="152717"/>
                </a:lnTo>
                <a:lnTo>
                  <a:pt x="595799" y="149459"/>
                </a:lnTo>
                <a:cubicBezTo>
                  <a:pt x="567292" y="71268"/>
                  <a:pt x="491544" y="18326"/>
                  <a:pt x="408466" y="18326"/>
                </a:cubicBezTo>
                <a:cubicBezTo>
                  <a:pt x="319687" y="18326"/>
                  <a:pt x="240681" y="77784"/>
                  <a:pt x="216247" y="163305"/>
                </a:cubicBezTo>
                <a:lnTo>
                  <a:pt x="214618" y="167377"/>
                </a:lnTo>
                <a:lnTo>
                  <a:pt x="210546" y="166563"/>
                </a:lnTo>
                <a:cubicBezTo>
                  <a:pt x="203215" y="164934"/>
                  <a:pt x="196699" y="164120"/>
                  <a:pt x="189369" y="164120"/>
                </a:cubicBezTo>
                <a:close/>
              </a:path>
            </a:pathLst>
          </a:custGeom>
          <a:noFill/>
          <a:ln w="22225" cap="rnd">
            <a:solidFill>
              <a:schemeClr val="accent4">
                <a:lumMod val="20000"/>
                <a:lumOff val="80000"/>
              </a:schemeClr>
            </a:solidFill>
            <a:prstDash val="solid"/>
            <a:round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5287FAA0-1EBC-4EAA-915C-564174508D1C}"/>
              </a:ext>
            </a:extLst>
          </p:cNvPr>
          <p:cNvSpPr>
            <a:spLocks noChangeAspect="1"/>
          </p:cNvSpPr>
          <p:nvPr/>
        </p:nvSpPr>
        <p:spPr bwMode="gray">
          <a:xfrm>
            <a:off x="9269388" y="4496894"/>
            <a:ext cx="108000" cy="108000"/>
          </a:xfrm>
          <a:prstGeom prst="ellipse">
            <a:avLst/>
          </a:prstGeom>
          <a:noFill/>
          <a:ln w="15875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81" name="Grafik 29">
            <a:extLst>
              <a:ext uri="{FF2B5EF4-FFF2-40B4-BE49-F238E27FC236}">
                <a16:creationId xmlns:a16="http://schemas.microsoft.com/office/drawing/2014/main" id="{A33E9F26-00D6-4AC2-BC6D-678FDB6793A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219420" y="3148113"/>
            <a:ext cx="375453" cy="227548"/>
            <a:chOff x="12834671" y="3124046"/>
            <a:chExt cx="314325" cy="190500"/>
          </a:xfrm>
          <a:noFill/>
        </p:grpSpPr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2CEBEC13-9BB2-4188-8E98-05F36FABDBF3}"/>
                </a:ext>
              </a:extLst>
            </p:cNvPr>
            <p:cNvSpPr/>
            <p:nvPr/>
          </p:nvSpPr>
          <p:spPr bwMode="gray">
            <a:xfrm>
              <a:off x="12834671" y="3272731"/>
              <a:ext cx="28575" cy="28575"/>
            </a:xfrm>
            <a:custGeom>
              <a:avLst/>
              <a:gdLst>
                <a:gd name="connsiteX0" fmla="*/ 37148 w 28575"/>
                <a:gd name="connsiteY0" fmla="*/ 18574 h 28575"/>
                <a:gd name="connsiteX1" fmla="*/ 18574 w 28575"/>
                <a:gd name="connsiteY1" fmla="*/ 37147 h 28575"/>
                <a:gd name="connsiteX2" fmla="*/ 0 w 28575"/>
                <a:gd name="connsiteY2" fmla="*/ 18574 h 28575"/>
                <a:gd name="connsiteX3" fmla="*/ 18574 w 28575"/>
                <a:gd name="connsiteY3" fmla="*/ 0 h 28575"/>
                <a:gd name="connsiteX4" fmla="*/ 37148 w 28575"/>
                <a:gd name="connsiteY4" fmla="*/ 1857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37148" y="18574"/>
                  </a:moveTo>
                  <a:cubicBezTo>
                    <a:pt x="37148" y="28832"/>
                    <a:pt x="28832" y="37147"/>
                    <a:pt x="18574" y="37147"/>
                  </a:cubicBezTo>
                  <a:cubicBezTo>
                    <a:pt x="8316" y="37147"/>
                    <a:pt x="0" y="28832"/>
                    <a:pt x="0" y="18574"/>
                  </a:cubicBezTo>
                  <a:cubicBezTo>
                    <a:pt x="0" y="8316"/>
                    <a:pt x="8316" y="0"/>
                    <a:pt x="18574" y="0"/>
                  </a:cubicBezTo>
                  <a:cubicBezTo>
                    <a:pt x="28832" y="0"/>
                    <a:pt x="37148" y="8316"/>
                    <a:pt x="37148" y="18574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3" name="Freihandform: Form 82">
              <a:extLst>
                <a:ext uri="{FF2B5EF4-FFF2-40B4-BE49-F238E27FC236}">
                  <a16:creationId xmlns:a16="http://schemas.microsoft.com/office/drawing/2014/main" id="{76171C50-1E42-45EB-8E04-F0600A1CC101}"/>
                </a:ext>
              </a:extLst>
            </p:cNvPr>
            <p:cNvSpPr/>
            <p:nvPr/>
          </p:nvSpPr>
          <p:spPr bwMode="gray">
            <a:xfrm>
              <a:off x="12913728" y="3170528"/>
              <a:ext cx="28575" cy="28575"/>
            </a:xfrm>
            <a:custGeom>
              <a:avLst/>
              <a:gdLst>
                <a:gd name="connsiteX0" fmla="*/ 37147 w 28575"/>
                <a:gd name="connsiteY0" fmla="*/ 18574 h 28575"/>
                <a:gd name="connsiteX1" fmla="*/ 18574 w 28575"/>
                <a:gd name="connsiteY1" fmla="*/ 37148 h 28575"/>
                <a:gd name="connsiteX2" fmla="*/ 0 w 28575"/>
                <a:gd name="connsiteY2" fmla="*/ 18574 h 28575"/>
                <a:gd name="connsiteX3" fmla="*/ 18574 w 28575"/>
                <a:gd name="connsiteY3" fmla="*/ 0 h 28575"/>
                <a:gd name="connsiteX4" fmla="*/ 37147 w 28575"/>
                <a:gd name="connsiteY4" fmla="*/ 1857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37147" y="18574"/>
                  </a:moveTo>
                  <a:cubicBezTo>
                    <a:pt x="37147" y="28832"/>
                    <a:pt x="28832" y="37148"/>
                    <a:pt x="18574" y="37148"/>
                  </a:cubicBezTo>
                  <a:cubicBezTo>
                    <a:pt x="8316" y="37148"/>
                    <a:pt x="0" y="28832"/>
                    <a:pt x="0" y="18574"/>
                  </a:cubicBezTo>
                  <a:cubicBezTo>
                    <a:pt x="0" y="8316"/>
                    <a:pt x="8316" y="0"/>
                    <a:pt x="18574" y="0"/>
                  </a:cubicBezTo>
                  <a:cubicBezTo>
                    <a:pt x="28832" y="0"/>
                    <a:pt x="37147" y="8316"/>
                    <a:pt x="37147" y="18574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CC8F4EB6-3B72-42D5-98DB-167C0DDA17FC}"/>
                </a:ext>
              </a:extLst>
            </p:cNvPr>
            <p:cNvSpPr/>
            <p:nvPr/>
          </p:nvSpPr>
          <p:spPr bwMode="gray">
            <a:xfrm>
              <a:off x="13029838" y="3277398"/>
              <a:ext cx="28575" cy="28575"/>
            </a:xfrm>
            <a:custGeom>
              <a:avLst/>
              <a:gdLst>
                <a:gd name="connsiteX0" fmla="*/ 37148 w 28575"/>
                <a:gd name="connsiteY0" fmla="*/ 18574 h 28575"/>
                <a:gd name="connsiteX1" fmla="*/ 18574 w 28575"/>
                <a:gd name="connsiteY1" fmla="*/ 37148 h 28575"/>
                <a:gd name="connsiteX2" fmla="*/ 0 w 28575"/>
                <a:gd name="connsiteY2" fmla="*/ 18574 h 28575"/>
                <a:gd name="connsiteX3" fmla="*/ 18574 w 28575"/>
                <a:gd name="connsiteY3" fmla="*/ 0 h 28575"/>
                <a:gd name="connsiteX4" fmla="*/ 37148 w 28575"/>
                <a:gd name="connsiteY4" fmla="*/ 1857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37148" y="18574"/>
                  </a:moveTo>
                  <a:cubicBezTo>
                    <a:pt x="37148" y="28832"/>
                    <a:pt x="28832" y="37148"/>
                    <a:pt x="18574" y="37148"/>
                  </a:cubicBezTo>
                  <a:cubicBezTo>
                    <a:pt x="8316" y="37148"/>
                    <a:pt x="0" y="28832"/>
                    <a:pt x="0" y="18574"/>
                  </a:cubicBezTo>
                  <a:cubicBezTo>
                    <a:pt x="0" y="8316"/>
                    <a:pt x="8316" y="0"/>
                    <a:pt x="18574" y="0"/>
                  </a:cubicBezTo>
                  <a:cubicBezTo>
                    <a:pt x="28832" y="0"/>
                    <a:pt x="37148" y="8316"/>
                    <a:pt x="37148" y="18574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5054C54A-8995-4525-AD96-92778A02A55D}"/>
                </a:ext>
              </a:extLst>
            </p:cNvPr>
            <p:cNvSpPr/>
            <p:nvPr/>
          </p:nvSpPr>
          <p:spPr bwMode="gray">
            <a:xfrm>
              <a:off x="13118135" y="3124046"/>
              <a:ext cx="28575" cy="28575"/>
            </a:xfrm>
            <a:custGeom>
              <a:avLst/>
              <a:gdLst>
                <a:gd name="connsiteX0" fmla="*/ 37147 w 28575"/>
                <a:gd name="connsiteY0" fmla="*/ 18574 h 28575"/>
                <a:gd name="connsiteX1" fmla="*/ 18574 w 28575"/>
                <a:gd name="connsiteY1" fmla="*/ 37148 h 28575"/>
                <a:gd name="connsiteX2" fmla="*/ 0 w 28575"/>
                <a:gd name="connsiteY2" fmla="*/ 18574 h 28575"/>
                <a:gd name="connsiteX3" fmla="*/ 18574 w 28575"/>
                <a:gd name="connsiteY3" fmla="*/ 0 h 28575"/>
                <a:gd name="connsiteX4" fmla="*/ 37147 w 28575"/>
                <a:gd name="connsiteY4" fmla="*/ 1857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37147" y="18574"/>
                  </a:moveTo>
                  <a:cubicBezTo>
                    <a:pt x="37147" y="28832"/>
                    <a:pt x="28832" y="37148"/>
                    <a:pt x="18574" y="37148"/>
                  </a:cubicBezTo>
                  <a:cubicBezTo>
                    <a:pt x="8316" y="37148"/>
                    <a:pt x="0" y="28832"/>
                    <a:pt x="0" y="18574"/>
                  </a:cubicBezTo>
                  <a:cubicBezTo>
                    <a:pt x="0" y="8316"/>
                    <a:pt x="8316" y="0"/>
                    <a:pt x="18574" y="0"/>
                  </a:cubicBezTo>
                  <a:cubicBezTo>
                    <a:pt x="28832" y="0"/>
                    <a:pt x="37147" y="8316"/>
                    <a:pt x="37147" y="18574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542E176B-7CA0-4678-AB2D-7D6031768EF2}"/>
                </a:ext>
              </a:extLst>
            </p:cNvPr>
            <p:cNvSpPr/>
            <p:nvPr/>
          </p:nvSpPr>
          <p:spPr bwMode="gray">
            <a:xfrm>
              <a:off x="12862865" y="3203865"/>
              <a:ext cx="57150" cy="66675"/>
            </a:xfrm>
            <a:custGeom>
              <a:avLst/>
              <a:gdLst>
                <a:gd name="connsiteX0" fmla="*/ 0 w 57150"/>
                <a:gd name="connsiteY0" fmla="*/ 71533 h 66675"/>
                <a:gd name="connsiteX1" fmla="*/ 58198 w 57150"/>
                <a:gd name="connsiteY1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150" h="66675">
                  <a:moveTo>
                    <a:pt x="0" y="71533"/>
                  </a:moveTo>
                  <a:lnTo>
                    <a:pt x="58198" y="0"/>
                  </a:lnTo>
                </a:path>
              </a:pathLst>
            </a:custGeom>
            <a:ln w="1905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7" name="Freihandform: Form 86">
              <a:extLst>
                <a:ext uri="{FF2B5EF4-FFF2-40B4-BE49-F238E27FC236}">
                  <a16:creationId xmlns:a16="http://schemas.microsoft.com/office/drawing/2014/main" id="{0877EA8A-137B-4866-8F44-538E34B31C6C}"/>
                </a:ext>
              </a:extLst>
            </p:cNvPr>
            <p:cNvSpPr/>
            <p:nvPr/>
          </p:nvSpPr>
          <p:spPr bwMode="gray">
            <a:xfrm>
              <a:off x="12947066" y="3200246"/>
              <a:ext cx="85725" cy="76200"/>
            </a:xfrm>
            <a:custGeom>
              <a:avLst/>
              <a:gdLst>
                <a:gd name="connsiteX0" fmla="*/ 0 w 85725"/>
                <a:gd name="connsiteY0" fmla="*/ 0 h 76200"/>
                <a:gd name="connsiteX1" fmla="*/ 87440 w 85725"/>
                <a:gd name="connsiteY1" fmla="*/ 83439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5725" h="76200">
                  <a:moveTo>
                    <a:pt x="0" y="0"/>
                  </a:moveTo>
                  <a:lnTo>
                    <a:pt x="87440" y="83439"/>
                  </a:lnTo>
                </a:path>
              </a:pathLst>
            </a:custGeom>
            <a:ln w="1905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41F8075D-FADE-4683-A231-AEBDF7DE239A}"/>
                </a:ext>
              </a:extLst>
            </p:cNvPr>
            <p:cNvSpPr/>
            <p:nvPr/>
          </p:nvSpPr>
          <p:spPr bwMode="gray">
            <a:xfrm>
              <a:off x="13060128" y="3159098"/>
              <a:ext cx="66675" cy="114300"/>
            </a:xfrm>
            <a:custGeom>
              <a:avLst/>
              <a:gdLst>
                <a:gd name="connsiteX0" fmla="*/ 0 w 66675"/>
                <a:gd name="connsiteY0" fmla="*/ 122492 h 114300"/>
                <a:gd name="connsiteX1" fmla="*/ 68199 w 66675"/>
                <a:gd name="connsiteY1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675" h="114300">
                  <a:moveTo>
                    <a:pt x="0" y="122492"/>
                  </a:moveTo>
                  <a:lnTo>
                    <a:pt x="68199" y="0"/>
                  </a:lnTo>
                </a:path>
              </a:pathLst>
            </a:custGeom>
            <a:ln w="1905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pic>
        <p:nvPicPr>
          <p:cNvPr id="97" name="Balkendiagramm">
            <a:extLst>
              <a:ext uri="{FF2B5EF4-FFF2-40B4-BE49-F238E27FC236}">
                <a16:creationId xmlns:a16="http://schemas.microsoft.com/office/drawing/2014/main" id="{52C26153-8842-4FC5-8CC1-1F36F5C59F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10253097" y="3588967"/>
            <a:ext cx="279437" cy="311679"/>
          </a:xfrm>
          <a:prstGeom prst="rect">
            <a:avLst/>
          </a:prstGeom>
        </p:spPr>
      </p:pic>
      <p:pic>
        <p:nvPicPr>
          <p:cNvPr id="114" name="Module">
            <a:extLst>
              <a:ext uri="{FF2B5EF4-FFF2-40B4-BE49-F238E27FC236}">
                <a16:creationId xmlns:a16="http://schemas.microsoft.com/office/drawing/2014/main" id="{664D88B3-5AE7-4584-971B-96DCB0E1AD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 bwMode="gray">
          <a:xfrm>
            <a:off x="9782051" y="3526700"/>
            <a:ext cx="249680" cy="291293"/>
          </a:xfrm>
          <a:prstGeom prst="rect">
            <a:avLst/>
          </a:prstGeom>
        </p:spPr>
      </p:pic>
      <p:pic>
        <p:nvPicPr>
          <p:cNvPr id="117" name="Kuchendiagramm">
            <a:extLst>
              <a:ext uri="{FF2B5EF4-FFF2-40B4-BE49-F238E27FC236}">
                <a16:creationId xmlns:a16="http://schemas.microsoft.com/office/drawing/2014/main" id="{3F707F6E-2660-4F01-AD32-787C1465275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 bwMode="gray">
          <a:xfrm>
            <a:off x="10646631" y="3386243"/>
            <a:ext cx="399318" cy="431750"/>
          </a:xfrm>
          <a:prstGeom prst="rect">
            <a:avLst/>
          </a:prstGeom>
        </p:spPr>
      </p:pic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09EDE061-7878-496B-B8AA-B710FBA573A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309459" y="1436633"/>
            <a:ext cx="987208" cy="927397"/>
            <a:chOff x="10428017" y="1980737"/>
            <a:chExt cx="740702" cy="695823"/>
          </a:xfrm>
        </p:grpSpPr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36BB68C9-A5CE-47E9-8D89-7F85C28F529B}"/>
                </a:ext>
              </a:extLst>
            </p:cNvPr>
            <p:cNvSpPr/>
            <p:nvPr/>
          </p:nvSpPr>
          <p:spPr bwMode="gray">
            <a:xfrm>
              <a:off x="10428017" y="1980737"/>
              <a:ext cx="740702" cy="224453"/>
            </a:xfrm>
            <a:custGeom>
              <a:avLst/>
              <a:gdLst>
                <a:gd name="connsiteX0" fmla="*/ 538785 w 1075125"/>
                <a:gd name="connsiteY0" fmla="*/ 18326 h 325795"/>
                <a:gd name="connsiteX1" fmla="*/ 18326 w 1075125"/>
                <a:gd name="connsiteY1" fmla="*/ 307470 h 325795"/>
                <a:gd name="connsiteX2" fmla="*/ 1060058 w 1075125"/>
                <a:gd name="connsiteY2" fmla="*/ 307470 h 32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75125" h="325795">
                  <a:moveTo>
                    <a:pt x="538785" y="18326"/>
                  </a:moveTo>
                  <a:lnTo>
                    <a:pt x="18326" y="307470"/>
                  </a:lnTo>
                  <a:lnTo>
                    <a:pt x="1060058" y="307470"/>
                  </a:lnTo>
                  <a:close/>
                </a:path>
              </a:pathLst>
            </a:custGeom>
            <a:noFill/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580108D2-20B9-4DD9-9DD6-878E8E23557E}"/>
                </a:ext>
              </a:extLst>
            </p:cNvPr>
            <p:cNvSpPr/>
            <p:nvPr/>
          </p:nvSpPr>
          <p:spPr bwMode="gray">
            <a:xfrm>
              <a:off x="10479640" y="2179938"/>
              <a:ext cx="639696" cy="67337"/>
            </a:xfrm>
            <a:custGeom>
              <a:avLst/>
              <a:gdLst>
                <a:gd name="connsiteX0" fmla="*/ 910192 w 928517"/>
                <a:gd name="connsiteY0" fmla="*/ 18326 h 97738"/>
                <a:gd name="connsiteX1" fmla="*/ 910192 w 928517"/>
                <a:gd name="connsiteY1" fmla="*/ 83485 h 97738"/>
                <a:gd name="connsiteX2" fmla="*/ 18326 w 928517"/>
                <a:gd name="connsiteY2" fmla="*/ 83485 h 97738"/>
                <a:gd name="connsiteX3" fmla="*/ 18326 w 928517"/>
                <a:gd name="connsiteY3" fmla="*/ 18326 h 9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8517" h="97738">
                  <a:moveTo>
                    <a:pt x="910192" y="18326"/>
                  </a:moveTo>
                  <a:lnTo>
                    <a:pt x="910192" y="83485"/>
                  </a:lnTo>
                  <a:lnTo>
                    <a:pt x="18326" y="83485"/>
                  </a:lnTo>
                  <a:lnTo>
                    <a:pt x="18326" y="18326"/>
                  </a:lnTo>
                </a:path>
              </a:pathLst>
            </a:custGeom>
            <a:noFill/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DE7C1231-28F6-4AA6-9777-AD16B9B8E667}"/>
                </a:ext>
              </a:extLst>
            </p:cNvPr>
            <p:cNvSpPr/>
            <p:nvPr/>
          </p:nvSpPr>
          <p:spPr bwMode="gray">
            <a:xfrm>
              <a:off x="10479640" y="2546360"/>
              <a:ext cx="639696" cy="78559"/>
            </a:xfrm>
            <a:custGeom>
              <a:avLst/>
              <a:gdLst>
                <a:gd name="connsiteX0" fmla="*/ 910192 w 928517"/>
                <a:gd name="connsiteY0" fmla="*/ 101404 h 114028"/>
                <a:gd name="connsiteX1" fmla="*/ 910192 w 928517"/>
                <a:gd name="connsiteY1" fmla="*/ 18326 h 114028"/>
                <a:gd name="connsiteX2" fmla="*/ 18326 w 928517"/>
                <a:gd name="connsiteY2" fmla="*/ 18326 h 114028"/>
                <a:gd name="connsiteX3" fmla="*/ 18326 w 928517"/>
                <a:gd name="connsiteY3" fmla="*/ 101404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8517" h="114028">
                  <a:moveTo>
                    <a:pt x="910192" y="101404"/>
                  </a:moveTo>
                  <a:lnTo>
                    <a:pt x="910192" y="18326"/>
                  </a:lnTo>
                  <a:lnTo>
                    <a:pt x="18326" y="18326"/>
                  </a:lnTo>
                  <a:lnTo>
                    <a:pt x="18326" y="101404"/>
                  </a:lnTo>
                </a:path>
              </a:pathLst>
            </a:custGeom>
            <a:noFill/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32C7FCD0-A4D3-4ACD-9D85-C971ED43D0AB}"/>
                </a:ext>
              </a:extLst>
            </p:cNvPr>
            <p:cNvSpPr/>
            <p:nvPr/>
          </p:nvSpPr>
          <p:spPr bwMode="gray">
            <a:xfrm>
              <a:off x="10479081" y="2224829"/>
              <a:ext cx="134673" cy="78559"/>
            </a:xfrm>
            <a:custGeom>
              <a:avLst/>
              <a:gdLst>
                <a:gd name="connsiteX0" fmla="*/ 183667 w 195477"/>
                <a:gd name="connsiteY0" fmla="*/ 73711 h 114028"/>
                <a:gd name="connsiteX1" fmla="*/ 155160 w 195477"/>
                <a:gd name="connsiteY1" fmla="*/ 102218 h 114028"/>
                <a:gd name="connsiteX2" fmla="*/ 126652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7 w 195477"/>
                <a:gd name="connsiteY7" fmla="*/ 18326 h 114028"/>
                <a:gd name="connsiteX8" fmla="*/ 183667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73711"/>
                  </a:moveTo>
                  <a:cubicBezTo>
                    <a:pt x="183667" y="89187"/>
                    <a:pt x="170635" y="102218"/>
                    <a:pt x="155160" y="102218"/>
                  </a:cubicBezTo>
                  <a:cubicBezTo>
                    <a:pt x="139684" y="102218"/>
                    <a:pt x="126652" y="89187"/>
                    <a:pt x="126652" y="73711"/>
                  </a:cubicBezTo>
                  <a:lnTo>
                    <a:pt x="75340" y="73711"/>
                  </a:lnTo>
                  <a:cubicBezTo>
                    <a:pt x="75340" y="89187"/>
                    <a:pt x="62308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7" y="18326"/>
                  </a:lnTo>
                  <a:lnTo>
                    <a:pt x="183667" y="73711"/>
                  </a:lnTo>
                  <a:close/>
                </a:path>
              </a:pathLst>
            </a:custGeom>
            <a:noFill/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AA0EA5E3-CE0A-4CF1-B3D1-1AD8B413C969}"/>
                </a:ext>
              </a:extLst>
            </p:cNvPr>
            <p:cNvSpPr/>
            <p:nvPr/>
          </p:nvSpPr>
          <p:spPr bwMode="gray">
            <a:xfrm>
              <a:off x="10479081" y="2488563"/>
              <a:ext cx="134673" cy="78559"/>
            </a:xfrm>
            <a:custGeom>
              <a:avLst/>
              <a:gdLst>
                <a:gd name="connsiteX0" fmla="*/ 183667 w 195477"/>
                <a:gd name="connsiteY0" fmla="*/ 46833 h 114028"/>
                <a:gd name="connsiteX1" fmla="*/ 155160 w 195477"/>
                <a:gd name="connsiteY1" fmla="*/ 18326 h 114028"/>
                <a:gd name="connsiteX2" fmla="*/ 126652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7 w 195477"/>
                <a:gd name="connsiteY7" fmla="*/ 102218 h 114028"/>
                <a:gd name="connsiteX8" fmla="*/ 183667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46833"/>
                  </a:moveTo>
                  <a:cubicBezTo>
                    <a:pt x="183667" y="31358"/>
                    <a:pt x="170635" y="18326"/>
                    <a:pt x="155160" y="18326"/>
                  </a:cubicBezTo>
                  <a:cubicBezTo>
                    <a:pt x="139684" y="18326"/>
                    <a:pt x="126652" y="31358"/>
                    <a:pt x="126652" y="46833"/>
                  </a:cubicBezTo>
                  <a:lnTo>
                    <a:pt x="75340" y="46833"/>
                  </a:lnTo>
                  <a:cubicBezTo>
                    <a:pt x="75340" y="31358"/>
                    <a:pt x="62308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7" y="102218"/>
                  </a:lnTo>
                  <a:lnTo>
                    <a:pt x="183667" y="46833"/>
                  </a:lnTo>
                  <a:close/>
                </a:path>
              </a:pathLst>
            </a:custGeom>
            <a:noFill/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1967D643-5BE9-4979-B7F9-7129D38D12CB}"/>
                </a:ext>
              </a:extLst>
            </p:cNvPr>
            <p:cNvSpPr/>
            <p:nvPr/>
          </p:nvSpPr>
          <p:spPr bwMode="gray">
            <a:xfrm>
              <a:off x="10729347" y="2488563"/>
              <a:ext cx="134673" cy="78559"/>
            </a:xfrm>
            <a:custGeom>
              <a:avLst/>
              <a:gdLst>
                <a:gd name="connsiteX0" fmla="*/ 183667 w 195477"/>
                <a:gd name="connsiteY0" fmla="*/ 46833 h 114028"/>
                <a:gd name="connsiteX1" fmla="*/ 155160 w 195477"/>
                <a:gd name="connsiteY1" fmla="*/ 18326 h 114028"/>
                <a:gd name="connsiteX2" fmla="*/ 126652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7 w 195477"/>
                <a:gd name="connsiteY7" fmla="*/ 102218 h 114028"/>
                <a:gd name="connsiteX8" fmla="*/ 183667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46833"/>
                  </a:moveTo>
                  <a:cubicBezTo>
                    <a:pt x="183667" y="31358"/>
                    <a:pt x="170635" y="18326"/>
                    <a:pt x="155160" y="18326"/>
                  </a:cubicBezTo>
                  <a:cubicBezTo>
                    <a:pt x="139685" y="18326"/>
                    <a:pt x="126652" y="31358"/>
                    <a:pt x="126652" y="46833"/>
                  </a:cubicBezTo>
                  <a:lnTo>
                    <a:pt x="75340" y="46833"/>
                  </a:lnTo>
                  <a:cubicBezTo>
                    <a:pt x="75340" y="31358"/>
                    <a:pt x="62309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7" y="102218"/>
                  </a:lnTo>
                  <a:lnTo>
                    <a:pt x="183667" y="46833"/>
                  </a:lnTo>
                  <a:close/>
                </a:path>
              </a:pathLst>
            </a:custGeom>
            <a:noFill/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5C56A138-C16C-49EB-AF00-FF7CB2119A57}"/>
                </a:ext>
              </a:extLst>
            </p:cNvPr>
            <p:cNvSpPr/>
            <p:nvPr/>
          </p:nvSpPr>
          <p:spPr bwMode="gray">
            <a:xfrm>
              <a:off x="10980176" y="2488563"/>
              <a:ext cx="134673" cy="78559"/>
            </a:xfrm>
            <a:custGeom>
              <a:avLst/>
              <a:gdLst>
                <a:gd name="connsiteX0" fmla="*/ 183668 w 195477"/>
                <a:gd name="connsiteY0" fmla="*/ 46833 h 114028"/>
                <a:gd name="connsiteX1" fmla="*/ 155161 w 195477"/>
                <a:gd name="connsiteY1" fmla="*/ 18326 h 114028"/>
                <a:gd name="connsiteX2" fmla="*/ 126653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8 w 195477"/>
                <a:gd name="connsiteY7" fmla="*/ 102218 h 114028"/>
                <a:gd name="connsiteX8" fmla="*/ 183668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8" y="46833"/>
                  </a:moveTo>
                  <a:cubicBezTo>
                    <a:pt x="183668" y="31358"/>
                    <a:pt x="170636" y="18326"/>
                    <a:pt x="155161" y="18326"/>
                  </a:cubicBezTo>
                  <a:cubicBezTo>
                    <a:pt x="139685" y="18326"/>
                    <a:pt x="126653" y="31358"/>
                    <a:pt x="126653" y="46833"/>
                  </a:cubicBezTo>
                  <a:lnTo>
                    <a:pt x="75340" y="46833"/>
                  </a:lnTo>
                  <a:cubicBezTo>
                    <a:pt x="75340" y="31358"/>
                    <a:pt x="62309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8" y="102218"/>
                  </a:lnTo>
                  <a:lnTo>
                    <a:pt x="183668" y="46833"/>
                  </a:lnTo>
                  <a:close/>
                </a:path>
              </a:pathLst>
            </a:custGeom>
            <a:noFill/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E6027907-8329-4EF1-B3E0-C0F4CC9B6FCB}"/>
                </a:ext>
              </a:extLst>
            </p:cNvPr>
            <p:cNvSpPr/>
            <p:nvPr/>
          </p:nvSpPr>
          <p:spPr bwMode="gray">
            <a:xfrm>
              <a:off x="10729347" y="2224827"/>
              <a:ext cx="134673" cy="78559"/>
            </a:xfrm>
            <a:custGeom>
              <a:avLst/>
              <a:gdLst>
                <a:gd name="connsiteX0" fmla="*/ 183667 w 195477"/>
                <a:gd name="connsiteY0" fmla="*/ 73711 h 114028"/>
                <a:gd name="connsiteX1" fmla="*/ 155160 w 195477"/>
                <a:gd name="connsiteY1" fmla="*/ 102218 h 114028"/>
                <a:gd name="connsiteX2" fmla="*/ 126652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7 w 195477"/>
                <a:gd name="connsiteY7" fmla="*/ 18326 h 114028"/>
                <a:gd name="connsiteX8" fmla="*/ 183667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73711"/>
                  </a:moveTo>
                  <a:cubicBezTo>
                    <a:pt x="183667" y="89187"/>
                    <a:pt x="170635" y="102218"/>
                    <a:pt x="155160" y="102218"/>
                  </a:cubicBezTo>
                  <a:cubicBezTo>
                    <a:pt x="139685" y="102218"/>
                    <a:pt x="126652" y="89187"/>
                    <a:pt x="126652" y="73711"/>
                  </a:cubicBezTo>
                  <a:lnTo>
                    <a:pt x="75340" y="73711"/>
                  </a:lnTo>
                  <a:cubicBezTo>
                    <a:pt x="75340" y="89187"/>
                    <a:pt x="62309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7" y="18326"/>
                  </a:lnTo>
                  <a:lnTo>
                    <a:pt x="183667" y="73711"/>
                  </a:lnTo>
                  <a:close/>
                </a:path>
              </a:pathLst>
            </a:custGeom>
            <a:noFill/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72D29814-C3BC-4A07-AE1C-A4C8A3610641}"/>
                </a:ext>
              </a:extLst>
            </p:cNvPr>
            <p:cNvSpPr/>
            <p:nvPr/>
          </p:nvSpPr>
          <p:spPr bwMode="gray">
            <a:xfrm>
              <a:off x="10980176" y="2224829"/>
              <a:ext cx="134673" cy="78559"/>
            </a:xfrm>
            <a:custGeom>
              <a:avLst/>
              <a:gdLst>
                <a:gd name="connsiteX0" fmla="*/ 183668 w 195477"/>
                <a:gd name="connsiteY0" fmla="*/ 73711 h 114028"/>
                <a:gd name="connsiteX1" fmla="*/ 155161 w 195477"/>
                <a:gd name="connsiteY1" fmla="*/ 102218 h 114028"/>
                <a:gd name="connsiteX2" fmla="*/ 126653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8 w 195477"/>
                <a:gd name="connsiteY7" fmla="*/ 18326 h 114028"/>
                <a:gd name="connsiteX8" fmla="*/ 183668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8" y="73711"/>
                  </a:moveTo>
                  <a:cubicBezTo>
                    <a:pt x="183668" y="89187"/>
                    <a:pt x="170636" y="102218"/>
                    <a:pt x="155161" y="102218"/>
                  </a:cubicBezTo>
                  <a:cubicBezTo>
                    <a:pt x="139685" y="102218"/>
                    <a:pt x="126653" y="89187"/>
                    <a:pt x="126653" y="73711"/>
                  </a:cubicBezTo>
                  <a:lnTo>
                    <a:pt x="75340" y="73711"/>
                  </a:lnTo>
                  <a:cubicBezTo>
                    <a:pt x="75340" y="89187"/>
                    <a:pt x="62309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8" y="18326"/>
                  </a:lnTo>
                  <a:lnTo>
                    <a:pt x="183668" y="73711"/>
                  </a:lnTo>
                  <a:close/>
                </a:path>
              </a:pathLst>
            </a:custGeom>
            <a:noFill/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E0A2F59C-CEDF-4D21-98DA-B24EB8F0D8B8}"/>
                </a:ext>
              </a:extLst>
            </p:cNvPr>
            <p:cNvSpPr/>
            <p:nvPr/>
          </p:nvSpPr>
          <p:spPr bwMode="gray">
            <a:xfrm>
              <a:off x="10499282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632527C5-0818-46DC-9EC7-54FF09FF1F34}"/>
                </a:ext>
              </a:extLst>
            </p:cNvPr>
            <p:cNvSpPr/>
            <p:nvPr/>
          </p:nvSpPr>
          <p:spPr bwMode="gray">
            <a:xfrm>
              <a:off x="10573912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2414A175-C0A0-4163-A7D2-D861C4C7D6F1}"/>
                </a:ext>
              </a:extLst>
            </p:cNvPr>
            <p:cNvSpPr/>
            <p:nvPr/>
          </p:nvSpPr>
          <p:spPr bwMode="gray">
            <a:xfrm>
              <a:off x="10749550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3F63BBB3-DFC5-4A0F-AE04-E1C88912B206}"/>
                </a:ext>
              </a:extLst>
            </p:cNvPr>
            <p:cNvSpPr/>
            <p:nvPr/>
          </p:nvSpPr>
          <p:spPr bwMode="gray">
            <a:xfrm>
              <a:off x="10824180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99B3152F-EF92-473B-B6E0-8931FEE3A06A}"/>
                </a:ext>
              </a:extLst>
            </p:cNvPr>
            <p:cNvSpPr/>
            <p:nvPr/>
          </p:nvSpPr>
          <p:spPr bwMode="gray">
            <a:xfrm>
              <a:off x="10999817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BF850834-C219-4BAB-BF95-90EE3E9E9F3D}"/>
                </a:ext>
              </a:extLst>
            </p:cNvPr>
            <p:cNvSpPr/>
            <p:nvPr/>
          </p:nvSpPr>
          <p:spPr bwMode="gray">
            <a:xfrm>
              <a:off x="11074447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EBCC9C4D-D08B-4D3A-8E50-F979A5A0FCBA}"/>
                </a:ext>
              </a:extLst>
            </p:cNvPr>
            <p:cNvSpPr/>
            <p:nvPr/>
          </p:nvSpPr>
          <p:spPr bwMode="gray">
            <a:xfrm>
              <a:off x="10428017" y="2603612"/>
              <a:ext cx="740702" cy="72948"/>
            </a:xfrm>
            <a:custGeom>
              <a:avLst/>
              <a:gdLst>
                <a:gd name="connsiteX0" fmla="*/ 1060058 w 1075125"/>
                <a:gd name="connsiteY0" fmla="*/ 89186 h 105883"/>
                <a:gd name="connsiteX1" fmla="*/ 18326 w 1075125"/>
                <a:gd name="connsiteY1" fmla="*/ 89186 h 105883"/>
                <a:gd name="connsiteX2" fmla="*/ 18326 w 1075125"/>
                <a:gd name="connsiteY2" fmla="*/ 83485 h 105883"/>
                <a:gd name="connsiteX3" fmla="*/ 83485 w 1075125"/>
                <a:gd name="connsiteY3" fmla="*/ 18326 h 105883"/>
                <a:gd name="connsiteX4" fmla="*/ 994899 w 1075125"/>
                <a:gd name="connsiteY4" fmla="*/ 18326 h 105883"/>
                <a:gd name="connsiteX5" fmla="*/ 1060058 w 1075125"/>
                <a:gd name="connsiteY5" fmla="*/ 83485 h 105883"/>
                <a:gd name="connsiteX6" fmla="*/ 1060058 w 1075125"/>
                <a:gd name="connsiteY6" fmla="*/ 89186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5125" h="105883">
                  <a:moveTo>
                    <a:pt x="1060058" y="89186"/>
                  </a:moveTo>
                  <a:lnTo>
                    <a:pt x="18326" y="89186"/>
                  </a:lnTo>
                  <a:lnTo>
                    <a:pt x="18326" y="83485"/>
                  </a:lnTo>
                  <a:cubicBezTo>
                    <a:pt x="18326" y="47647"/>
                    <a:pt x="47648" y="18326"/>
                    <a:pt x="83485" y="18326"/>
                  </a:cubicBezTo>
                  <a:lnTo>
                    <a:pt x="994899" y="18326"/>
                  </a:lnTo>
                  <a:cubicBezTo>
                    <a:pt x="1030737" y="18326"/>
                    <a:pt x="1060058" y="47647"/>
                    <a:pt x="1060058" y="83485"/>
                  </a:cubicBezTo>
                  <a:lnTo>
                    <a:pt x="1060058" y="89186"/>
                  </a:lnTo>
                  <a:close/>
                </a:path>
              </a:pathLst>
            </a:custGeom>
            <a:noFill/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8C1DE2E9-EDC9-4E35-9C04-65D095DA99A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018550" y="1917676"/>
            <a:ext cx="559004" cy="696301"/>
            <a:chOff x="9010008" y="1417493"/>
            <a:chExt cx="491326" cy="612000"/>
          </a:xfrm>
        </p:grpSpPr>
        <p:sp>
          <p:nvSpPr>
            <p:cNvPr id="138" name="Freihandform: Form 137">
              <a:extLst>
                <a:ext uri="{FF2B5EF4-FFF2-40B4-BE49-F238E27FC236}">
                  <a16:creationId xmlns:a16="http://schemas.microsoft.com/office/drawing/2014/main" id="{45F47DC8-8CE8-49DF-9A0B-ECAE91EEA843}"/>
                </a:ext>
              </a:extLst>
            </p:cNvPr>
            <p:cNvSpPr/>
            <p:nvPr/>
          </p:nvSpPr>
          <p:spPr bwMode="gray">
            <a:xfrm>
              <a:off x="9010008" y="1417493"/>
              <a:ext cx="491326" cy="612000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3C4F5A"/>
            </a:solidFill>
            <a:ln w="2222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9" name="Freihandform: Form 138">
              <a:extLst>
                <a:ext uri="{FF2B5EF4-FFF2-40B4-BE49-F238E27FC236}">
                  <a16:creationId xmlns:a16="http://schemas.microsoft.com/office/drawing/2014/main" id="{7D9334E3-C9E9-4AEC-BFFB-7EC97C6E01FE}"/>
                </a:ext>
              </a:extLst>
            </p:cNvPr>
            <p:cNvSpPr/>
            <p:nvPr/>
          </p:nvSpPr>
          <p:spPr bwMode="gray">
            <a:xfrm>
              <a:off x="9198780" y="1540066"/>
              <a:ext cx="120677" cy="31031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41222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2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2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33" dur="2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39" dur="250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44" dur="2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49" dur="2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utoRev="1" fill="hold" nodeType="withEffect" p14:presetBounceEnd="20000">
                                      <p:stCondLst>
                                        <p:cond delay="100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57" dur="25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63" dur="25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69" dur="250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75" dur="25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84" dur="25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" grpId="0" animBg="1"/>
          <p:bldP spid="2" grpId="1" animBg="1"/>
          <p:bldP spid="42" grpId="0" animBg="1"/>
          <p:bldP spid="42" grpId="1" animBg="1"/>
          <p:bldP spid="3" grpId="0" animBg="1"/>
          <p:bldP spid="74" grpId="0" animBg="1"/>
          <p:bldP spid="74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2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250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2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2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25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25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250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25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25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" grpId="0" animBg="1"/>
          <p:bldP spid="2" grpId="1" animBg="1"/>
          <p:bldP spid="42" grpId="0" animBg="1"/>
          <p:bldP spid="42" grpId="1" animBg="1"/>
          <p:bldP spid="3" grpId="0" animBg="1"/>
          <p:bldP spid="74" grpId="0" animBg="1"/>
          <p:bldP spid="74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109" name="ICON 1">
            <a:extLst>
              <a:ext uri="{FF2B5EF4-FFF2-40B4-BE49-F238E27FC236}">
                <a16:creationId xmlns:a16="http://schemas.microsoft.com/office/drawing/2014/main" id="{293C37F3-76AB-4351-AD81-D15F5006C7A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05370" y="2388507"/>
            <a:ext cx="627462" cy="830550"/>
            <a:chOff x="12717037" y="2922973"/>
            <a:chExt cx="525304" cy="695325"/>
          </a:xfrm>
        </p:grpSpPr>
        <p:sp>
          <p:nvSpPr>
            <p:cNvPr id="110" name="Freihandform: Form 109">
              <a:extLst>
                <a:ext uri="{FF2B5EF4-FFF2-40B4-BE49-F238E27FC236}">
                  <a16:creationId xmlns:a16="http://schemas.microsoft.com/office/drawing/2014/main" id="{12812133-2CAD-49C1-80E8-B9E6EE75CA86}"/>
                </a:ext>
              </a:extLst>
            </p:cNvPr>
            <p:cNvSpPr/>
            <p:nvPr/>
          </p:nvSpPr>
          <p:spPr bwMode="gray">
            <a:xfrm>
              <a:off x="12717037" y="2922973"/>
              <a:ext cx="523875" cy="695325"/>
            </a:xfrm>
            <a:custGeom>
              <a:avLst/>
              <a:gdLst>
                <a:gd name="connsiteX0" fmla="*/ 526733 w 523875"/>
                <a:gd name="connsiteY0" fmla="*/ 125254 h 695325"/>
                <a:gd name="connsiteX1" fmla="*/ 526733 w 523875"/>
                <a:gd name="connsiteY1" fmla="*/ 700088 h 695325"/>
                <a:gd name="connsiteX2" fmla="*/ 0 w 523875"/>
                <a:gd name="connsiteY2" fmla="*/ 700088 h 695325"/>
                <a:gd name="connsiteX3" fmla="*/ 0 w 523875"/>
                <a:gd name="connsiteY3" fmla="*/ 0 h 695325"/>
                <a:gd name="connsiteX4" fmla="*/ 402622 w 523875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875" h="695325">
                  <a:moveTo>
                    <a:pt x="526733" y="125254"/>
                  </a:moveTo>
                  <a:lnTo>
                    <a:pt x="526733" y="700088"/>
                  </a:lnTo>
                  <a:lnTo>
                    <a:pt x="0" y="700088"/>
                  </a:lnTo>
                  <a:lnTo>
                    <a:pt x="0" y="0"/>
                  </a:lnTo>
                  <a:lnTo>
                    <a:pt x="402622" y="0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1" name="Freihandform: Form 110">
              <a:extLst>
                <a:ext uri="{FF2B5EF4-FFF2-40B4-BE49-F238E27FC236}">
                  <a16:creationId xmlns:a16="http://schemas.microsoft.com/office/drawing/2014/main" id="{B565CDBD-1637-4AD6-A174-3697C792C7BB}"/>
                </a:ext>
              </a:extLst>
            </p:cNvPr>
            <p:cNvSpPr/>
            <p:nvPr/>
          </p:nvSpPr>
          <p:spPr bwMode="gray">
            <a:xfrm>
              <a:off x="12817050" y="33992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2" name="Freihandform: Form 111">
              <a:extLst>
                <a:ext uri="{FF2B5EF4-FFF2-40B4-BE49-F238E27FC236}">
                  <a16:creationId xmlns:a16="http://schemas.microsoft.com/office/drawing/2014/main" id="{FCE2BD93-FA10-4ED9-8880-4B6F5D95525F}"/>
                </a:ext>
              </a:extLst>
            </p:cNvPr>
            <p:cNvSpPr/>
            <p:nvPr/>
          </p:nvSpPr>
          <p:spPr bwMode="gray">
            <a:xfrm>
              <a:off x="12817050" y="345637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3" name="Freihandform: Form 112">
              <a:extLst>
                <a:ext uri="{FF2B5EF4-FFF2-40B4-BE49-F238E27FC236}">
                  <a16:creationId xmlns:a16="http://schemas.microsoft.com/office/drawing/2014/main" id="{0D7D620D-4133-4DA2-BEB9-5789DAEA6012}"/>
                </a:ext>
              </a:extLst>
            </p:cNvPr>
            <p:cNvSpPr/>
            <p:nvPr/>
          </p:nvSpPr>
          <p:spPr bwMode="gray">
            <a:xfrm>
              <a:off x="12817050" y="35135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4" name="Freihandform: Form 113">
              <a:extLst>
                <a:ext uri="{FF2B5EF4-FFF2-40B4-BE49-F238E27FC236}">
                  <a16:creationId xmlns:a16="http://schemas.microsoft.com/office/drawing/2014/main" id="{1FF5DE90-7154-425D-B9CD-13A69964B154}"/>
                </a:ext>
              </a:extLst>
            </p:cNvPr>
            <p:cNvSpPr/>
            <p:nvPr/>
          </p:nvSpPr>
          <p:spPr bwMode="gray">
            <a:xfrm>
              <a:off x="13118516" y="2922973"/>
              <a:ext cx="123825" cy="123825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5254 h 123825"/>
                <a:gd name="connsiteX2" fmla="*/ 125254 w 123825"/>
                <a:gd name="connsiteY2" fmla="*/ 1252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0"/>
                  </a:moveTo>
                  <a:lnTo>
                    <a:pt x="0" y="125254"/>
                  </a:lnTo>
                  <a:lnTo>
                    <a:pt x="125254" y="125254"/>
                  </a:lnTo>
                  <a:close/>
                </a:path>
              </a:pathLst>
            </a:custGeom>
            <a:noFill/>
            <a:ln w="19050" cap="sq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15" name="Grafik 29">
              <a:extLst>
                <a:ext uri="{FF2B5EF4-FFF2-40B4-BE49-F238E27FC236}">
                  <a16:creationId xmlns:a16="http://schemas.microsoft.com/office/drawing/2014/main" id="{4E535609-0F70-4119-8E90-FEFBCDEBC1A6}"/>
                </a:ext>
              </a:extLst>
            </p:cNvPr>
            <p:cNvGrpSpPr/>
            <p:nvPr/>
          </p:nvGrpSpPr>
          <p:grpSpPr bwMode="gray">
            <a:xfrm>
              <a:off x="12834671" y="3124046"/>
              <a:ext cx="314325" cy="190500"/>
              <a:chOff x="12834671" y="3124046"/>
              <a:chExt cx="314325" cy="190500"/>
            </a:xfrm>
            <a:noFill/>
          </p:grpSpPr>
          <p:sp>
            <p:nvSpPr>
              <p:cNvPr id="116" name="Freihandform: Form 115">
                <a:extLst>
                  <a:ext uri="{FF2B5EF4-FFF2-40B4-BE49-F238E27FC236}">
                    <a16:creationId xmlns:a16="http://schemas.microsoft.com/office/drawing/2014/main" id="{EC67DE39-50C7-425B-83B4-ACDC9BA67BEF}"/>
                  </a:ext>
                </a:extLst>
              </p:cNvPr>
              <p:cNvSpPr/>
              <p:nvPr/>
            </p:nvSpPr>
            <p:spPr bwMode="gray">
              <a:xfrm>
                <a:off x="12834671" y="3272731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7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7"/>
                      <a:pt x="18574" y="37147"/>
                    </a:cubicBezTo>
                    <a:cubicBezTo>
                      <a:pt x="8316" y="37147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7" name="Freihandform: Form 116">
                <a:extLst>
                  <a:ext uri="{FF2B5EF4-FFF2-40B4-BE49-F238E27FC236}">
                    <a16:creationId xmlns:a16="http://schemas.microsoft.com/office/drawing/2014/main" id="{3FF72C1F-6EDC-42E9-9CA5-57F1F405551B}"/>
                  </a:ext>
                </a:extLst>
              </p:cNvPr>
              <p:cNvSpPr/>
              <p:nvPr/>
            </p:nvSpPr>
            <p:spPr bwMode="gray">
              <a:xfrm>
                <a:off x="12913728" y="3170528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8" name="Freihandform: Form 117">
                <a:extLst>
                  <a:ext uri="{FF2B5EF4-FFF2-40B4-BE49-F238E27FC236}">
                    <a16:creationId xmlns:a16="http://schemas.microsoft.com/office/drawing/2014/main" id="{3FA75BDE-5D4C-498A-803E-DD3561EDD43E}"/>
                  </a:ext>
                </a:extLst>
              </p:cNvPr>
              <p:cNvSpPr/>
              <p:nvPr/>
            </p:nvSpPr>
            <p:spPr bwMode="gray">
              <a:xfrm>
                <a:off x="13029838" y="3277398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9" name="Freihandform: Form 118">
                <a:extLst>
                  <a:ext uri="{FF2B5EF4-FFF2-40B4-BE49-F238E27FC236}">
                    <a16:creationId xmlns:a16="http://schemas.microsoft.com/office/drawing/2014/main" id="{7DDC1C09-CA00-4FE2-9873-C2B71FBCBADD}"/>
                  </a:ext>
                </a:extLst>
              </p:cNvPr>
              <p:cNvSpPr/>
              <p:nvPr/>
            </p:nvSpPr>
            <p:spPr bwMode="gray">
              <a:xfrm>
                <a:off x="13118135" y="3124046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20" name="Freihandform: Form 119">
                <a:extLst>
                  <a:ext uri="{FF2B5EF4-FFF2-40B4-BE49-F238E27FC236}">
                    <a16:creationId xmlns:a16="http://schemas.microsoft.com/office/drawing/2014/main" id="{8D76F01C-1D22-40E5-B26C-13D7CBADDB71}"/>
                  </a:ext>
                </a:extLst>
              </p:cNvPr>
              <p:cNvSpPr/>
              <p:nvPr/>
            </p:nvSpPr>
            <p:spPr bwMode="gray">
              <a:xfrm>
                <a:off x="12862865" y="3203865"/>
                <a:ext cx="57150" cy="66675"/>
              </a:xfrm>
              <a:custGeom>
                <a:avLst/>
                <a:gdLst>
                  <a:gd name="connsiteX0" fmla="*/ 0 w 57150"/>
                  <a:gd name="connsiteY0" fmla="*/ 71533 h 66675"/>
                  <a:gd name="connsiteX1" fmla="*/ 58198 w 57150"/>
                  <a:gd name="connsiteY1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66675">
                    <a:moveTo>
                      <a:pt x="0" y="71533"/>
                    </a:moveTo>
                    <a:lnTo>
                      <a:pt x="58198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21" name="Freihandform: Form 120">
                <a:extLst>
                  <a:ext uri="{FF2B5EF4-FFF2-40B4-BE49-F238E27FC236}">
                    <a16:creationId xmlns:a16="http://schemas.microsoft.com/office/drawing/2014/main" id="{B53E707A-9A85-479A-A06D-4AAD60D4625A}"/>
                  </a:ext>
                </a:extLst>
              </p:cNvPr>
              <p:cNvSpPr/>
              <p:nvPr/>
            </p:nvSpPr>
            <p:spPr bwMode="gray">
              <a:xfrm>
                <a:off x="12947066" y="3200246"/>
                <a:ext cx="85725" cy="76200"/>
              </a:xfrm>
              <a:custGeom>
                <a:avLst/>
                <a:gdLst>
                  <a:gd name="connsiteX0" fmla="*/ 0 w 85725"/>
                  <a:gd name="connsiteY0" fmla="*/ 0 h 76200"/>
                  <a:gd name="connsiteX1" fmla="*/ 87440 w 85725"/>
                  <a:gd name="connsiteY1" fmla="*/ 8343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76200">
                    <a:moveTo>
                      <a:pt x="0" y="0"/>
                    </a:moveTo>
                    <a:lnTo>
                      <a:pt x="87440" y="83439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22" name="Freihandform: Form 121">
                <a:extLst>
                  <a:ext uri="{FF2B5EF4-FFF2-40B4-BE49-F238E27FC236}">
                    <a16:creationId xmlns:a16="http://schemas.microsoft.com/office/drawing/2014/main" id="{B59A9A94-A023-42C5-AEB3-279A3754F5C6}"/>
                  </a:ext>
                </a:extLst>
              </p:cNvPr>
              <p:cNvSpPr/>
              <p:nvPr/>
            </p:nvSpPr>
            <p:spPr bwMode="gray">
              <a:xfrm>
                <a:off x="13060128" y="3159098"/>
                <a:ext cx="66675" cy="114300"/>
              </a:xfrm>
              <a:custGeom>
                <a:avLst/>
                <a:gdLst>
                  <a:gd name="connsiteX0" fmla="*/ 0 w 66675"/>
                  <a:gd name="connsiteY0" fmla="*/ 122492 h 114300"/>
                  <a:gd name="connsiteX1" fmla="*/ 68199 w 66675"/>
                  <a:gd name="connsiteY1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114300">
                    <a:moveTo>
                      <a:pt x="0" y="122492"/>
                    </a:moveTo>
                    <a:lnTo>
                      <a:pt x="68199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>
          <a:xfrm>
            <a:off x="540000" y="2944800"/>
            <a:ext cx="3333600" cy="3060000"/>
          </a:xfrm>
        </p:spPr>
        <p:txBody>
          <a:bodyPr lIns="144000" rIns="144000"/>
          <a:lstStyle/>
          <a:p>
            <a:pPr marL="0" lvl="0" indent="0">
              <a:buNone/>
            </a:pPr>
            <a:endParaRPr lang="de-DE" sz="1400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endParaRPr lang="de-DE" sz="1400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r>
              <a:rPr lang="de-DE" sz="1400" dirty="0">
                <a:solidFill>
                  <a:srgbClr val="FFFFFF"/>
                </a:solidFill>
              </a:rPr>
              <a:t>Wenn und soweit die wissenschaftliche Arbeit </a:t>
            </a:r>
            <a:r>
              <a:rPr lang="de-DE" sz="1400" dirty="0">
                <a:solidFill>
                  <a:srgbClr val="009CB4"/>
                </a:solidFill>
              </a:rPr>
              <a:t>weisungsfrei </a:t>
            </a:r>
            <a:r>
              <a:rPr lang="de-DE" sz="1400" dirty="0">
                <a:solidFill>
                  <a:srgbClr val="FFFFFF"/>
                </a:solidFill>
              </a:rPr>
              <a:t>erfolgt, z.B. da sie durch die Forschungsfreiheit gemäß </a:t>
            </a:r>
            <a:br>
              <a:rPr lang="de-DE" sz="1400" dirty="0">
                <a:solidFill>
                  <a:srgbClr val="FFFFFF"/>
                </a:solidFill>
              </a:rPr>
            </a:br>
            <a:r>
              <a:rPr lang="de-DE" sz="1400" dirty="0">
                <a:solidFill>
                  <a:srgbClr val="FFFFFF"/>
                </a:solidFill>
              </a:rPr>
              <a:t>Art. 5 Abs. 3 GG privilegiert wird, </a:t>
            </a:r>
            <a:r>
              <a:rPr lang="de-DE" sz="1400" dirty="0">
                <a:solidFill>
                  <a:schemeClr val="bg2"/>
                </a:solidFill>
              </a:rPr>
              <a:t>werden keine Nutzungsrechte eingeräumt </a:t>
            </a:r>
            <a:r>
              <a:rPr lang="de-DE" sz="1400" dirty="0">
                <a:solidFill>
                  <a:schemeClr val="accent1"/>
                </a:solidFill>
              </a:rPr>
              <a:t>(sog. „freie Werke“)</a:t>
            </a:r>
            <a:r>
              <a:rPr lang="de-DE" sz="1400" dirty="0">
                <a:solidFill>
                  <a:schemeClr val="bg2"/>
                </a:solidFill>
              </a:rPr>
              <a:t>.</a:t>
            </a:r>
            <a:endParaRPr lang="de-DE" sz="1400" dirty="0">
              <a:solidFill>
                <a:srgbClr val="FFFFFF"/>
              </a:solidFill>
            </a:endParaRPr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40000" y="540000"/>
            <a:ext cx="11109600" cy="1908000"/>
          </a:xfrm>
        </p:spPr>
        <p:txBody>
          <a:bodyPr lIns="756000"/>
          <a:lstStyle/>
          <a:p>
            <a:r>
              <a:rPr lang="de-DE" dirty="0"/>
              <a:t>Wissenschaftliche Assistent*innen und Mitarbeiter*innen</a:t>
            </a:r>
          </a:p>
        </p:txBody>
      </p:sp>
      <p:sp>
        <p:nvSpPr>
          <p:cNvPr id="12" name="3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122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BF9DDD6B-C347-460D-9C90-4161DF8FDC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25" name="WEITER">
            <a:extLst>
              <a:ext uri="{FF2B5EF4-FFF2-40B4-BE49-F238E27FC236}">
                <a16:creationId xmlns:a16="http://schemas.microsoft.com/office/drawing/2014/main" id="{7CB73BA8-EB29-4E9E-ADC2-93454C96333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B1CE63BF-6755-40C0-9D78-C73FD8B5972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27" name="Gruppieren 26">
              <a:extLst>
                <a:ext uri="{FF2B5EF4-FFF2-40B4-BE49-F238E27FC236}">
                  <a16:creationId xmlns:a16="http://schemas.microsoft.com/office/drawing/2014/main" id="{FF1A52E5-DCD8-4A30-90A8-8F23637B93CE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28" name="Gerader Verbinder 27">
                <a:extLst>
                  <a:ext uri="{FF2B5EF4-FFF2-40B4-BE49-F238E27FC236}">
                    <a16:creationId xmlns:a16="http://schemas.microsoft.com/office/drawing/2014/main" id="{55561BC4-574A-429C-9E04-1EB02471FE7E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r Verbinder 28">
                <a:extLst>
                  <a:ext uri="{FF2B5EF4-FFF2-40B4-BE49-F238E27FC236}">
                    <a16:creationId xmlns:a16="http://schemas.microsoft.com/office/drawing/2014/main" id="{749DD780-E787-4286-A613-8310F6A893CE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E90D5383-1C4B-4BAB-BC72-A124BE4D837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89996" y="2228635"/>
            <a:ext cx="491326" cy="612000"/>
            <a:chOff x="6316550" y="1981013"/>
            <a:chExt cx="491326" cy="612000"/>
          </a:xfrm>
        </p:grpSpPr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99F5DBC0-0C77-4E24-98D8-CFB708DFCF07}"/>
                </a:ext>
              </a:extLst>
            </p:cNvPr>
            <p:cNvSpPr/>
            <p:nvPr/>
          </p:nvSpPr>
          <p:spPr bwMode="gray">
            <a:xfrm>
              <a:off x="6316550" y="1981013"/>
              <a:ext cx="491326" cy="612000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45" name="Gruppieren 44">
              <a:extLst>
                <a:ext uri="{FF2B5EF4-FFF2-40B4-BE49-F238E27FC236}">
                  <a16:creationId xmlns:a16="http://schemas.microsoft.com/office/drawing/2014/main" id="{544FAA5C-63E2-441F-8091-D798F4E1E3BC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415074" y="2090174"/>
              <a:ext cx="294279" cy="317478"/>
              <a:chOff x="10124967" y="4060948"/>
              <a:chExt cx="729581" cy="787100"/>
            </a:xfrm>
          </p:grpSpPr>
          <p:sp>
            <p:nvSpPr>
              <p:cNvPr id="46" name="Freihandform: Form 45">
                <a:extLst>
                  <a:ext uri="{FF2B5EF4-FFF2-40B4-BE49-F238E27FC236}">
                    <a16:creationId xmlns:a16="http://schemas.microsoft.com/office/drawing/2014/main" id="{F555FCC6-B47B-4D4D-ADD3-1ABB666A3BAE}"/>
                  </a:ext>
                </a:extLst>
              </p:cNvPr>
              <p:cNvSpPr/>
              <p:nvPr/>
            </p:nvSpPr>
            <p:spPr bwMode="gray">
              <a:xfrm>
                <a:off x="10364124" y="4060948"/>
                <a:ext cx="490424" cy="787100"/>
              </a:xfrm>
              <a:custGeom>
                <a:avLst/>
                <a:gdLst>
                  <a:gd name="connsiteX0" fmla="*/ 19140 w 659736"/>
                  <a:gd name="connsiteY0" fmla="*/ 1045397 h 1058836"/>
                  <a:gd name="connsiteX1" fmla="*/ 262673 w 659736"/>
                  <a:gd name="connsiteY1" fmla="*/ 1045397 h 1058836"/>
                  <a:gd name="connsiteX2" fmla="*/ 547744 w 659736"/>
                  <a:gd name="connsiteY2" fmla="*/ 1045397 h 1058836"/>
                  <a:gd name="connsiteX3" fmla="*/ 634894 w 659736"/>
                  <a:gd name="connsiteY3" fmla="*/ 907748 h 1058836"/>
                  <a:gd name="connsiteX4" fmla="*/ 393806 w 659736"/>
                  <a:gd name="connsiteY4" fmla="*/ 395434 h 1058836"/>
                  <a:gd name="connsiteX5" fmla="*/ 373443 w 659736"/>
                  <a:gd name="connsiteY5" fmla="*/ 305026 h 1058836"/>
                  <a:gd name="connsiteX6" fmla="*/ 373443 w 659736"/>
                  <a:gd name="connsiteY6" fmla="*/ 105476 h 1058836"/>
                  <a:gd name="connsiteX7" fmla="*/ 373443 w 659736"/>
                  <a:gd name="connsiteY7" fmla="*/ 105476 h 1058836"/>
                  <a:gd name="connsiteX8" fmla="*/ 407652 w 659736"/>
                  <a:gd name="connsiteY8" fmla="*/ 71268 h 1058836"/>
                  <a:gd name="connsiteX9" fmla="*/ 407652 w 659736"/>
                  <a:gd name="connsiteY9" fmla="*/ 52534 h 1058836"/>
                  <a:gd name="connsiteX10" fmla="*/ 373443 w 659736"/>
                  <a:gd name="connsiteY10" fmla="*/ 18326 h 1058836"/>
                  <a:gd name="connsiteX11" fmla="*/ 151902 w 659736"/>
                  <a:gd name="connsiteY11" fmla="*/ 18326 h 1058836"/>
                  <a:gd name="connsiteX12" fmla="*/ 117694 w 659736"/>
                  <a:gd name="connsiteY12" fmla="*/ 52534 h 1058836"/>
                  <a:gd name="connsiteX13" fmla="*/ 117694 w 659736"/>
                  <a:gd name="connsiteY13" fmla="*/ 71268 h 1058836"/>
                  <a:gd name="connsiteX14" fmla="*/ 151902 w 659736"/>
                  <a:gd name="connsiteY14" fmla="*/ 105476 h 1058836"/>
                  <a:gd name="connsiteX15" fmla="*/ 151902 w 659736"/>
                  <a:gd name="connsiteY15" fmla="*/ 105476 h 1058836"/>
                  <a:gd name="connsiteX16" fmla="*/ 151902 w 659736"/>
                  <a:gd name="connsiteY16" fmla="*/ 305026 h 1058836"/>
                  <a:gd name="connsiteX17" fmla="*/ 131540 w 659736"/>
                  <a:gd name="connsiteY17" fmla="*/ 395434 h 1058836"/>
                  <a:gd name="connsiteX18" fmla="*/ 18326 w 659736"/>
                  <a:gd name="connsiteY18" fmla="*/ 635709 h 1058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9736" h="1058836">
                    <a:moveTo>
                      <a:pt x="19140" y="1045397"/>
                    </a:moveTo>
                    <a:lnTo>
                      <a:pt x="262673" y="1045397"/>
                    </a:lnTo>
                    <a:lnTo>
                      <a:pt x="547744" y="1045397"/>
                    </a:lnTo>
                    <a:cubicBezTo>
                      <a:pt x="618605" y="1045397"/>
                      <a:pt x="665845" y="971279"/>
                      <a:pt x="634894" y="907748"/>
                    </a:cubicBezTo>
                    <a:lnTo>
                      <a:pt x="393806" y="395434"/>
                    </a:lnTo>
                    <a:cubicBezTo>
                      <a:pt x="380774" y="366927"/>
                      <a:pt x="373443" y="335977"/>
                      <a:pt x="373443" y="305026"/>
                    </a:cubicBezTo>
                    <a:lnTo>
                      <a:pt x="373443" y="105476"/>
                    </a:lnTo>
                    <a:lnTo>
                      <a:pt x="373443" y="105476"/>
                    </a:lnTo>
                    <a:cubicBezTo>
                      <a:pt x="392177" y="105476"/>
                      <a:pt x="407652" y="90001"/>
                      <a:pt x="407652" y="71268"/>
                    </a:cubicBezTo>
                    <a:lnTo>
                      <a:pt x="407652" y="52534"/>
                    </a:lnTo>
                    <a:cubicBezTo>
                      <a:pt x="407652" y="33801"/>
                      <a:pt x="392177" y="18326"/>
                      <a:pt x="373443" y="18326"/>
                    </a:cubicBezTo>
                    <a:lnTo>
                      <a:pt x="151902" y="18326"/>
                    </a:lnTo>
                    <a:cubicBezTo>
                      <a:pt x="133169" y="18326"/>
                      <a:pt x="117694" y="33801"/>
                      <a:pt x="117694" y="52534"/>
                    </a:cubicBezTo>
                    <a:lnTo>
                      <a:pt x="117694" y="71268"/>
                    </a:lnTo>
                    <a:cubicBezTo>
                      <a:pt x="117694" y="90001"/>
                      <a:pt x="133169" y="105476"/>
                      <a:pt x="151902" y="105476"/>
                    </a:cubicBezTo>
                    <a:lnTo>
                      <a:pt x="151902" y="105476"/>
                    </a:lnTo>
                    <a:lnTo>
                      <a:pt x="151902" y="305026"/>
                    </a:lnTo>
                    <a:cubicBezTo>
                      <a:pt x="151902" y="336791"/>
                      <a:pt x="144572" y="367742"/>
                      <a:pt x="131540" y="395434"/>
                    </a:cubicBezTo>
                    <a:lnTo>
                      <a:pt x="18326" y="635709"/>
                    </a:lnTo>
                  </a:path>
                </a:pathLst>
              </a:custGeom>
              <a:noFill/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7" name="Freihandform: Form 46">
                <a:extLst>
                  <a:ext uri="{FF2B5EF4-FFF2-40B4-BE49-F238E27FC236}">
                    <a16:creationId xmlns:a16="http://schemas.microsoft.com/office/drawing/2014/main" id="{4D9EF9E1-0698-46A7-955A-FF219F4CC10B}"/>
                  </a:ext>
                </a:extLst>
              </p:cNvPr>
              <p:cNvSpPr/>
              <p:nvPr/>
            </p:nvSpPr>
            <p:spPr bwMode="gray">
              <a:xfrm>
                <a:off x="10568165" y="4125732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8" name="Freihandform: Form 47">
                <a:extLst>
                  <a:ext uri="{FF2B5EF4-FFF2-40B4-BE49-F238E27FC236}">
                    <a16:creationId xmlns:a16="http://schemas.microsoft.com/office/drawing/2014/main" id="{4B8C7FF3-47F8-4535-BDD3-72382BBB941D}"/>
                  </a:ext>
                </a:extLst>
              </p:cNvPr>
              <p:cNvSpPr/>
              <p:nvPr/>
            </p:nvSpPr>
            <p:spPr bwMode="gray">
              <a:xfrm>
                <a:off x="10586934" y="4169931"/>
                <a:ext cx="66601" cy="24219"/>
              </a:xfrm>
              <a:custGeom>
                <a:avLst/>
                <a:gdLst>
                  <a:gd name="connsiteX0" fmla="*/ 73711 w 89593"/>
                  <a:gd name="connsiteY0" fmla="*/ 18326 h 32579"/>
                  <a:gd name="connsiteX1" fmla="*/ 18326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73711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9" name="Freihandform: Form 48">
                <a:extLst>
                  <a:ext uri="{FF2B5EF4-FFF2-40B4-BE49-F238E27FC236}">
                    <a16:creationId xmlns:a16="http://schemas.microsoft.com/office/drawing/2014/main" id="{A6F431FC-AC65-420F-B8CC-45FBA6541084}"/>
                  </a:ext>
                </a:extLst>
              </p:cNvPr>
              <p:cNvSpPr/>
              <p:nvPr/>
            </p:nvSpPr>
            <p:spPr bwMode="gray">
              <a:xfrm>
                <a:off x="10568165" y="4214735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0" name="Freihandform: Form 49">
                <a:extLst>
                  <a:ext uri="{FF2B5EF4-FFF2-40B4-BE49-F238E27FC236}">
                    <a16:creationId xmlns:a16="http://schemas.microsoft.com/office/drawing/2014/main" id="{070C4E1A-47B9-426A-86DA-F34204373AF8}"/>
                  </a:ext>
                </a:extLst>
              </p:cNvPr>
              <p:cNvSpPr/>
              <p:nvPr/>
            </p:nvSpPr>
            <p:spPr bwMode="gray">
              <a:xfrm>
                <a:off x="10568165" y="4303738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1" name="Freihandform: Form 50">
                <a:extLst>
                  <a:ext uri="{FF2B5EF4-FFF2-40B4-BE49-F238E27FC236}">
                    <a16:creationId xmlns:a16="http://schemas.microsoft.com/office/drawing/2014/main" id="{6D9BEC35-8027-4FA7-BB23-8A1322A9479B}"/>
                  </a:ext>
                </a:extLst>
              </p:cNvPr>
              <p:cNvSpPr/>
              <p:nvPr/>
            </p:nvSpPr>
            <p:spPr bwMode="gray">
              <a:xfrm>
                <a:off x="10586934" y="4258934"/>
                <a:ext cx="66601" cy="24219"/>
              </a:xfrm>
              <a:custGeom>
                <a:avLst/>
                <a:gdLst>
                  <a:gd name="connsiteX0" fmla="*/ 73711 w 89593"/>
                  <a:gd name="connsiteY0" fmla="*/ 18326 h 32579"/>
                  <a:gd name="connsiteX1" fmla="*/ 18326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73711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3" name="Freihandform: Form 52">
                <a:extLst>
                  <a:ext uri="{FF2B5EF4-FFF2-40B4-BE49-F238E27FC236}">
                    <a16:creationId xmlns:a16="http://schemas.microsoft.com/office/drawing/2014/main" id="{5839E06B-A862-4155-BC53-7CB894029184}"/>
                  </a:ext>
                </a:extLst>
              </p:cNvPr>
              <p:cNvSpPr/>
              <p:nvPr/>
            </p:nvSpPr>
            <p:spPr bwMode="gray">
              <a:xfrm>
                <a:off x="10150396" y="4436940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4" name="Freihandform: Form 53">
                <a:extLst>
                  <a:ext uri="{FF2B5EF4-FFF2-40B4-BE49-F238E27FC236}">
                    <a16:creationId xmlns:a16="http://schemas.microsoft.com/office/drawing/2014/main" id="{C7D962DF-0580-45BE-A3A7-4DA0C809C49D}"/>
                  </a:ext>
                </a:extLst>
              </p:cNvPr>
              <p:cNvSpPr/>
              <p:nvPr/>
            </p:nvSpPr>
            <p:spPr bwMode="gray">
              <a:xfrm>
                <a:off x="10150396" y="4392136"/>
                <a:ext cx="66601" cy="24219"/>
              </a:xfrm>
              <a:custGeom>
                <a:avLst/>
                <a:gdLst>
                  <a:gd name="connsiteX0" fmla="*/ 18326 w 89593"/>
                  <a:gd name="connsiteY0" fmla="*/ 18326 h 32579"/>
                  <a:gd name="connsiteX1" fmla="*/ 73711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18326" y="18326"/>
                    </a:moveTo>
                    <a:lnTo>
                      <a:pt x="73711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16F66FC9-305B-4E48-93FF-0F305FAE024D}"/>
                  </a:ext>
                </a:extLst>
              </p:cNvPr>
              <p:cNvSpPr/>
              <p:nvPr/>
            </p:nvSpPr>
            <p:spPr bwMode="gray">
              <a:xfrm>
                <a:off x="10150396" y="4347937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1E304350-4DA1-48EC-9846-4C9558403776}"/>
                  </a:ext>
                </a:extLst>
              </p:cNvPr>
              <p:cNvSpPr/>
              <p:nvPr/>
            </p:nvSpPr>
            <p:spPr bwMode="gray">
              <a:xfrm>
                <a:off x="10150396" y="4258934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D72183D5-2B62-4D77-9595-3A844DE8CC29}"/>
                  </a:ext>
                </a:extLst>
              </p:cNvPr>
              <p:cNvSpPr/>
              <p:nvPr/>
            </p:nvSpPr>
            <p:spPr bwMode="gray">
              <a:xfrm>
                <a:off x="10150396" y="4303133"/>
                <a:ext cx="66601" cy="24219"/>
              </a:xfrm>
              <a:custGeom>
                <a:avLst/>
                <a:gdLst>
                  <a:gd name="connsiteX0" fmla="*/ 18326 w 89593"/>
                  <a:gd name="connsiteY0" fmla="*/ 18326 h 32579"/>
                  <a:gd name="connsiteX1" fmla="*/ 73711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18326" y="18326"/>
                    </a:moveTo>
                    <a:lnTo>
                      <a:pt x="73711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2CFDAAF0-7F1C-4BC4-8B63-0645B44ECAE0}"/>
                  </a:ext>
                </a:extLst>
              </p:cNvPr>
              <p:cNvSpPr/>
              <p:nvPr/>
            </p:nvSpPr>
            <p:spPr bwMode="gray">
              <a:xfrm>
                <a:off x="10124967" y="4194150"/>
                <a:ext cx="242185" cy="653898"/>
              </a:xfrm>
              <a:custGeom>
                <a:avLst/>
                <a:gdLst>
                  <a:gd name="connsiteX0" fmla="*/ 18326 w 325795"/>
                  <a:gd name="connsiteY0" fmla="*/ 51720 h 879648"/>
                  <a:gd name="connsiteX1" fmla="*/ 18326 w 325795"/>
                  <a:gd name="connsiteY1" fmla="*/ 72082 h 879648"/>
                  <a:gd name="connsiteX2" fmla="*/ 51720 w 325795"/>
                  <a:gd name="connsiteY2" fmla="*/ 105476 h 879648"/>
                  <a:gd name="connsiteX3" fmla="*/ 51720 w 325795"/>
                  <a:gd name="connsiteY3" fmla="*/ 105476 h 879648"/>
                  <a:gd name="connsiteX4" fmla="*/ 51720 w 325795"/>
                  <a:gd name="connsiteY4" fmla="*/ 768470 h 879648"/>
                  <a:gd name="connsiteX5" fmla="*/ 149459 w 325795"/>
                  <a:gd name="connsiteY5" fmla="*/ 866209 h 879648"/>
                  <a:gd name="connsiteX6" fmla="*/ 177151 w 325795"/>
                  <a:gd name="connsiteY6" fmla="*/ 866209 h 879648"/>
                  <a:gd name="connsiteX7" fmla="*/ 274890 w 325795"/>
                  <a:gd name="connsiteY7" fmla="*/ 768470 h 879648"/>
                  <a:gd name="connsiteX8" fmla="*/ 274890 w 325795"/>
                  <a:gd name="connsiteY8" fmla="*/ 105476 h 879648"/>
                  <a:gd name="connsiteX9" fmla="*/ 274890 w 325795"/>
                  <a:gd name="connsiteY9" fmla="*/ 105476 h 879648"/>
                  <a:gd name="connsiteX10" fmla="*/ 308284 w 325795"/>
                  <a:gd name="connsiteY10" fmla="*/ 72082 h 879648"/>
                  <a:gd name="connsiteX11" fmla="*/ 308284 w 325795"/>
                  <a:gd name="connsiteY11" fmla="*/ 51720 h 879648"/>
                  <a:gd name="connsiteX12" fmla="*/ 274890 w 325795"/>
                  <a:gd name="connsiteY12" fmla="*/ 18326 h 879648"/>
                  <a:gd name="connsiteX13" fmla="*/ 51720 w 325795"/>
                  <a:gd name="connsiteY13" fmla="*/ 18326 h 879648"/>
                  <a:gd name="connsiteX14" fmla="*/ 18326 w 325795"/>
                  <a:gd name="connsiteY14" fmla="*/ 51720 h 879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25795" h="879648">
                    <a:moveTo>
                      <a:pt x="18326" y="51720"/>
                    </a:moveTo>
                    <a:lnTo>
                      <a:pt x="18326" y="72082"/>
                    </a:lnTo>
                    <a:cubicBezTo>
                      <a:pt x="18326" y="90816"/>
                      <a:pt x="32987" y="105476"/>
                      <a:pt x="51720" y="105476"/>
                    </a:cubicBezTo>
                    <a:lnTo>
                      <a:pt x="51720" y="105476"/>
                    </a:lnTo>
                    <a:lnTo>
                      <a:pt x="51720" y="768470"/>
                    </a:lnTo>
                    <a:cubicBezTo>
                      <a:pt x="51720" y="822227"/>
                      <a:pt x="95702" y="866209"/>
                      <a:pt x="149459" y="866209"/>
                    </a:cubicBezTo>
                    <a:lnTo>
                      <a:pt x="177151" y="866209"/>
                    </a:lnTo>
                    <a:cubicBezTo>
                      <a:pt x="230908" y="866209"/>
                      <a:pt x="274890" y="822227"/>
                      <a:pt x="274890" y="768470"/>
                    </a:cubicBezTo>
                    <a:lnTo>
                      <a:pt x="274890" y="105476"/>
                    </a:lnTo>
                    <a:lnTo>
                      <a:pt x="274890" y="105476"/>
                    </a:lnTo>
                    <a:cubicBezTo>
                      <a:pt x="293623" y="105476"/>
                      <a:pt x="308284" y="90816"/>
                      <a:pt x="308284" y="72082"/>
                    </a:cubicBezTo>
                    <a:lnTo>
                      <a:pt x="308284" y="51720"/>
                    </a:lnTo>
                    <a:cubicBezTo>
                      <a:pt x="308284" y="32987"/>
                      <a:pt x="293623" y="18326"/>
                      <a:pt x="274890" y="18326"/>
                    </a:cubicBezTo>
                    <a:lnTo>
                      <a:pt x="51720" y="18326"/>
                    </a:lnTo>
                    <a:cubicBezTo>
                      <a:pt x="32987" y="18326"/>
                      <a:pt x="18326" y="33801"/>
                      <a:pt x="18326" y="51720"/>
                    </a:cubicBezTo>
                    <a:close/>
                  </a:path>
                </a:pathLst>
              </a:custGeom>
              <a:noFill/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52BFE570-296E-4F52-98CC-A0639A293BEF}"/>
                  </a:ext>
                </a:extLst>
              </p:cNvPr>
              <p:cNvSpPr/>
              <p:nvPr/>
            </p:nvSpPr>
            <p:spPr bwMode="gray">
              <a:xfrm>
                <a:off x="10364124" y="4535630"/>
                <a:ext cx="393550" cy="175584"/>
              </a:xfrm>
              <a:custGeom>
                <a:avLst/>
                <a:gdLst>
                  <a:gd name="connsiteX0" fmla="*/ 515979 w 529418"/>
                  <a:gd name="connsiteY0" fmla="*/ 18326 h 236201"/>
                  <a:gd name="connsiteX1" fmla="*/ 18326 w 529418"/>
                  <a:gd name="connsiteY1" fmla="*/ 222763 h 23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9418" h="236201">
                    <a:moveTo>
                      <a:pt x="515979" y="18326"/>
                    </a:moveTo>
                    <a:cubicBezTo>
                      <a:pt x="438602" y="106291"/>
                      <a:pt x="249641" y="198328"/>
                      <a:pt x="18326" y="222763"/>
                    </a:cubicBezTo>
                  </a:path>
                </a:pathLst>
              </a:custGeom>
              <a:noFill/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2858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7" dur="25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3" dur="2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25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2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46" name="Inhalt 2">
            <a:extLst>
              <a:ext uri="{FF2B5EF4-FFF2-40B4-BE49-F238E27FC236}">
                <a16:creationId xmlns:a16="http://schemas.microsoft.com/office/drawing/2014/main" id="{437DAEC6-F601-466C-A01C-0CD2C9C6CF4C}"/>
              </a:ext>
            </a:extLst>
          </p:cNvPr>
          <p:cNvSpPr>
            <a:spLocks noGrp="1"/>
          </p:cNvSpPr>
          <p:nvPr>
            <p:ph sz="half" idx="2"/>
          </p:nvPr>
        </p:nvSpPr>
        <p:spPr bwMode="gray">
          <a:xfrm>
            <a:off x="4428406" y="2944800"/>
            <a:ext cx="3333600" cy="3060000"/>
          </a:xfrm>
        </p:spPr>
        <p:txBody>
          <a:bodyPr lIns="144000" rIns="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Erfolgt die Forschung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weisungsabhängig</a:t>
            </a:r>
            <a:r>
              <a:rPr lang="de-DE" sz="1400" dirty="0">
                <a:solidFill>
                  <a:schemeClr val="bg1"/>
                </a:solidFill>
              </a:rPr>
              <a:t>, ist eine stillschweigende Nutzungs-rechtseinräumung an den erzeugten Forschungsdaten anzunehmen.</a:t>
            </a:r>
          </a:p>
        </p:txBody>
      </p: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>
          <a:xfrm>
            <a:off x="540001" y="2944800"/>
            <a:ext cx="3333600" cy="3060000"/>
          </a:xfrm>
        </p:spPr>
        <p:txBody>
          <a:bodyPr lIns="144000" rIns="144000"/>
          <a:lstStyle/>
          <a:p>
            <a:pPr marL="0" indent="0">
              <a:buNone/>
            </a:pPr>
            <a:endParaRPr lang="de-DE" sz="1400" dirty="0">
              <a:solidFill>
                <a:schemeClr val="bg2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2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2"/>
                </a:solidFill>
              </a:rPr>
              <a:t>Wenn und soweit die wissenschaftliche Arbeit </a:t>
            </a:r>
            <a:r>
              <a:rPr lang="de-DE" sz="1400" dirty="0">
                <a:solidFill>
                  <a:schemeClr val="accent1"/>
                </a:solidFill>
              </a:rPr>
              <a:t>weisungsfrei </a:t>
            </a:r>
            <a:r>
              <a:rPr lang="de-DE" sz="1400" dirty="0">
                <a:solidFill>
                  <a:schemeClr val="bg2"/>
                </a:solidFill>
              </a:rPr>
              <a:t>erfolgt, z.B. da sie durch die Forschungsfreiheit gemäß </a:t>
            </a:r>
            <a:br>
              <a:rPr lang="de-DE" sz="1400" dirty="0">
                <a:solidFill>
                  <a:schemeClr val="bg2"/>
                </a:solidFill>
              </a:rPr>
            </a:br>
            <a:r>
              <a:rPr lang="de-DE" sz="1400" dirty="0">
                <a:solidFill>
                  <a:schemeClr val="bg2"/>
                </a:solidFill>
              </a:rPr>
              <a:t>Art. 5 Abs. 3 GG privilegiert wird, werden keine Nutzungsrechte eingeräumt </a:t>
            </a:r>
            <a:r>
              <a:rPr lang="de-DE" sz="1400" dirty="0">
                <a:solidFill>
                  <a:schemeClr val="accent1"/>
                </a:solidFill>
              </a:rPr>
              <a:t>(sog. „freie Werke“)</a:t>
            </a:r>
            <a:r>
              <a:rPr lang="de-DE" sz="14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40000" y="540000"/>
            <a:ext cx="11109600" cy="1908000"/>
          </a:xfrm>
        </p:spPr>
        <p:txBody>
          <a:bodyPr lIns="756000"/>
          <a:lstStyle/>
          <a:p>
            <a:r>
              <a:rPr lang="de-DE" dirty="0"/>
              <a:t>Wissenschaftliche Assistent*innen und Mitarbeiter*innen</a:t>
            </a:r>
          </a:p>
        </p:txBody>
      </p:sp>
      <p:sp>
        <p:nvSpPr>
          <p:cNvPr id="12" name="3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122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BF9DDD6B-C347-460D-9C90-4161DF8FDC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48" name="ICON 1">
            <a:extLst>
              <a:ext uri="{FF2B5EF4-FFF2-40B4-BE49-F238E27FC236}">
                <a16:creationId xmlns:a16="http://schemas.microsoft.com/office/drawing/2014/main" id="{422E0F2A-234A-486A-A2A1-5CDCD79D675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76469" y="2390358"/>
            <a:ext cx="627462" cy="830550"/>
            <a:chOff x="12717037" y="2922973"/>
            <a:chExt cx="525304" cy="695325"/>
          </a:xfrm>
        </p:grpSpPr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C5FA8C4B-6CD1-4EBC-A32F-850202A5F91C}"/>
                </a:ext>
              </a:extLst>
            </p:cNvPr>
            <p:cNvSpPr/>
            <p:nvPr/>
          </p:nvSpPr>
          <p:spPr bwMode="gray">
            <a:xfrm>
              <a:off x="12717037" y="2922973"/>
              <a:ext cx="523875" cy="695325"/>
            </a:xfrm>
            <a:custGeom>
              <a:avLst/>
              <a:gdLst>
                <a:gd name="connsiteX0" fmla="*/ 526733 w 523875"/>
                <a:gd name="connsiteY0" fmla="*/ 125254 h 695325"/>
                <a:gd name="connsiteX1" fmla="*/ 526733 w 523875"/>
                <a:gd name="connsiteY1" fmla="*/ 700088 h 695325"/>
                <a:gd name="connsiteX2" fmla="*/ 0 w 523875"/>
                <a:gd name="connsiteY2" fmla="*/ 700088 h 695325"/>
                <a:gd name="connsiteX3" fmla="*/ 0 w 523875"/>
                <a:gd name="connsiteY3" fmla="*/ 0 h 695325"/>
                <a:gd name="connsiteX4" fmla="*/ 402622 w 523875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875" h="695325">
                  <a:moveTo>
                    <a:pt x="526733" y="125254"/>
                  </a:moveTo>
                  <a:lnTo>
                    <a:pt x="526733" y="700088"/>
                  </a:lnTo>
                  <a:lnTo>
                    <a:pt x="0" y="700088"/>
                  </a:lnTo>
                  <a:lnTo>
                    <a:pt x="0" y="0"/>
                  </a:lnTo>
                  <a:lnTo>
                    <a:pt x="402622" y="0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B5A2B592-E18F-48F1-A2E3-238660C23B9D}"/>
                </a:ext>
              </a:extLst>
            </p:cNvPr>
            <p:cNvSpPr/>
            <p:nvPr/>
          </p:nvSpPr>
          <p:spPr bwMode="gray">
            <a:xfrm>
              <a:off x="12817050" y="33992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7E4CCD2E-3F20-4CC9-9831-ED3A1299BDD6}"/>
                </a:ext>
              </a:extLst>
            </p:cNvPr>
            <p:cNvSpPr/>
            <p:nvPr/>
          </p:nvSpPr>
          <p:spPr bwMode="gray">
            <a:xfrm>
              <a:off x="12817050" y="345637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07228D53-6A42-4048-9F86-216A7CB6E0C8}"/>
                </a:ext>
              </a:extLst>
            </p:cNvPr>
            <p:cNvSpPr/>
            <p:nvPr/>
          </p:nvSpPr>
          <p:spPr bwMode="gray">
            <a:xfrm>
              <a:off x="12817050" y="35135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E1F89A43-D785-4B47-9A7C-3597C8AC2276}"/>
                </a:ext>
              </a:extLst>
            </p:cNvPr>
            <p:cNvSpPr/>
            <p:nvPr/>
          </p:nvSpPr>
          <p:spPr bwMode="gray">
            <a:xfrm>
              <a:off x="13118516" y="2922973"/>
              <a:ext cx="123825" cy="123825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5254 h 123825"/>
                <a:gd name="connsiteX2" fmla="*/ 125254 w 123825"/>
                <a:gd name="connsiteY2" fmla="*/ 1252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0"/>
                  </a:moveTo>
                  <a:lnTo>
                    <a:pt x="0" y="125254"/>
                  </a:lnTo>
                  <a:lnTo>
                    <a:pt x="125254" y="125254"/>
                  </a:lnTo>
                  <a:close/>
                </a:path>
              </a:pathLst>
            </a:custGeom>
            <a:noFill/>
            <a:ln w="19050" cap="sq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55" name="Grafik 29">
              <a:extLst>
                <a:ext uri="{FF2B5EF4-FFF2-40B4-BE49-F238E27FC236}">
                  <a16:creationId xmlns:a16="http://schemas.microsoft.com/office/drawing/2014/main" id="{6D17A300-944D-4D47-B826-101C819695B3}"/>
                </a:ext>
              </a:extLst>
            </p:cNvPr>
            <p:cNvGrpSpPr/>
            <p:nvPr/>
          </p:nvGrpSpPr>
          <p:grpSpPr bwMode="gray">
            <a:xfrm>
              <a:off x="12834671" y="3124046"/>
              <a:ext cx="314325" cy="190500"/>
              <a:chOff x="12834671" y="3124046"/>
              <a:chExt cx="314325" cy="190500"/>
            </a:xfrm>
            <a:noFill/>
          </p:grpSpPr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C25D3914-E158-43A7-9916-0FAEC302BC35}"/>
                  </a:ext>
                </a:extLst>
              </p:cNvPr>
              <p:cNvSpPr/>
              <p:nvPr/>
            </p:nvSpPr>
            <p:spPr bwMode="gray">
              <a:xfrm>
                <a:off x="12834671" y="3272731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7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7"/>
                      <a:pt x="18574" y="37147"/>
                    </a:cubicBezTo>
                    <a:cubicBezTo>
                      <a:pt x="8316" y="37147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57C10808-C755-4B6A-9AF7-33F6831A1717}"/>
                  </a:ext>
                </a:extLst>
              </p:cNvPr>
              <p:cNvSpPr/>
              <p:nvPr/>
            </p:nvSpPr>
            <p:spPr bwMode="gray">
              <a:xfrm>
                <a:off x="12913728" y="3170528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BE0251B8-D479-4D4B-91BE-4AF762496885}"/>
                  </a:ext>
                </a:extLst>
              </p:cNvPr>
              <p:cNvSpPr/>
              <p:nvPr/>
            </p:nvSpPr>
            <p:spPr bwMode="gray">
              <a:xfrm>
                <a:off x="13029838" y="3277398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A14BD3F7-5555-45A9-A6C7-2032338817D4}"/>
                  </a:ext>
                </a:extLst>
              </p:cNvPr>
              <p:cNvSpPr/>
              <p:nvPr/>
            </p:nvSpPr>
            <p:spPr bwMode="gray">
              <a:xfrm>
                <a:off x="13118135" y="3124046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6B851F86-4A8D-4BAE-A43D-2C51738ABCD9}"/>
                  </a:ext>
                </a:extLst>
              </p:cNvPr>
              <p:cNvSpPr/>
              <p:nvPr/>
            </p:nvSpPr>
            <p:spPr bwMode="gray">
              <a:xfrm>
                <a:off x="12862865" y="3203865"/>
                <a:ext cx="57150" cy="66675"/>
              </a:xfrm>
              <a:custGeom>
                <a:avLst/>
                <a:gdLst>
                  <a:gd name="connsiteX0" fmla="*/ 0 w 57150"/>
                  <a:gd name="connsiteY0" fmla="*/ 71533 h 66675"/>
                  <a:gd name="connsiteX1" fmla="*/ 58198 w 57150"/>
                  <a:gd name="connsiteY1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66675">
                    <a:moveTo>
                      <a:pt x="0" y="71533"/>
                    </a:moveTo>
                    <a:lnTo>
                      <a:pt x="58198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7001092C-35B7-4A71-8B78-53338ABC3253}"/>
                  </a:ext>
                </a:extLst>
              </p:cNvPr>
              <p:cNvSpPr/>
              <p:nvPr/>
            </p:nvSpPr>
            <p:spPr bwMode="gray">
              <a:xfrm>
                <a:off x="12947066" y="3200246"/>
                <a:ext cx="85725" cy="76200"/>
              </a:xfrm>
              <a:custGeom>
                <a:avLst/>
                <a:gdLst>
                  <a:gd name="connsiteX0" fmla="*/ 0 w 85725"/>
                  <a:gd name="connsiteY0" fmla="*/ 0 h 76200"/>
                  <a:gd name="connsiteX1" fmla="*/ 87440 w 85725"/>
                  <a:gd name="connsiteY1" fmla="*/ 8343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76200">
                    <a:moveTo>
                      <a:pt x="0" y="0"/>
                    </a:moveTo>
                    <a:lnTo>
                      <a:pt x="87440" y="83439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F5B15791-9181-4349-9EE7-CF64E610FE4E}"/>
                  </a:ext>
                </a:extLst>
              </p:cNvPr>
              <p:cNvSpPr/>
              <p:nvPr/>
            </p:nvSpPr>
            <p:spPr bwMode="gray">
              <a:xfrm>
                <a:off x="13060128" y="3159098"/>
                <a:ext cx="66675" cy="114300"/>
              </a:xfrm>
              <a:custGeom>
                <a:avLst/>
                <a:gdLst>
                  <a:gd name="connsiteX0" fmla="*/ 0 w 66675"/>
                  <a:gd name="connsiteY0" fmla="*/ 122492 h 114300"/>
                  <a:gd name="connsiteX1" fmla="*/ 68199 w 66675"/>
                  <a:gd name="connsiteY1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114300">
                    <a:moveTo>
                      <a:pt x="0" y="122492"/>
                    </a:moveTo>
                    <a:lnTo>
                      <a:pt x="68199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63" name="ICON 3">
            <a:extLst>
              <a:ext uri="{FF2B5EF4-FFF2-40B4-BE49-F238E27FC236}">
                <a16:creationId xmlns:a16="http://schemas.microsoft.com/office/drawing/2014/main" id="{21EEEE5B-0A67-424B-8454-1DF8E78E989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961095" y="2230486"/>
            <a:ext cx="491326" cy="612000"/>
            <a:chOff x="4701014" y="2656905"/>
            <a:chExt cx="542925" cy="676275"/>
          </a:xfrm>
        </p:grpSpPr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9EDA7124-E7C2-4D56-B4BF-0F113159E3AB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A6FC3B7C-91C0-4C29-86B1-45788462C425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cxnSp>
        <p:nvCxnSpPr>
          <p:cNvPr id="88" name="Gerader Verbinder 1">
            <a:extLst>
              <a:ext uri="{FF2B5EF4-FFF2-40B4-BE49-F238E27FC236}">
                <a16:creationId xmlns:a16="http://schemas.microsoft.com/office/drawing/2014/main" id="{C9206344-E321-4914-969D-A8BE6BEE1368}"/>
              </a:ext>
            </a:extLst>
          </p:cNvPr>
          <p:cNvCxnSpPr>
            <a:cxnSpLocks/>
          </p:cNvCxnSpPr>
          <p:nvPr/>
        </p:nvCxnSpPr>
        <p:spPr bwMode="gray">
          <a:xfrm flipV="1">
            <a:off x="4428406" y="3579712"/>
            <a:ext cx="0" cy="122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ICON 1">
            <a:extLst>
              <a:ext uri="{FF2B5EF4-FFF2-40B4-BE49-F238E27FC236}">
                <a16:creationId xmlns:a16="http://schemas.microsoft.com/office/drawing/2014/main" id="{4988722E-FFF2-4457-8A4A-CBD7F36B522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05370" y="2388507"/>
            <a:ext cx="627462" cy="830550"/>
            <a:chOff x="12717037" y="2922973"/>
            <a:chExt cx="525304" cy="695325"/>
          </a:xfrm>
        </p:grpSpPr>
        <p:sp>
          <p:nvSpPr>
            <p:cNvPr id="91" name="Freihandform: Form 90">
              <a:extLst>
                <a:ext uri="{FF2B5EF4-FFF2-40B4-BE49-F238E27FC236}">
                  <a16:creationId xmlns:a16="http://schemas.microsoft.com/office/drawing/2014/main" id="{3D73BEDC-99E6-4B24-BF2A-8BDDFC430BAB}"/>
                </a:ext>
              </a:extLst>
            </p:cNvPr>
            <p:cNvSpPr/>
            <p:nvPr/>
          </p:nvSpPr>
          <p:spPr bwMode="gray">
            <a:xfrm>
              <a:off x="12717037" y="2922973"/>
              <a:ext cx="523875" cy="695325"/>
            </a:xfrm>
            <a:custGeom>
              <a:avLst/>
              <a:gdLst>
                <a:gd name="connsiteX0" fmla="*/ 526733 w 523875"/>
                <a:gd name="connsiteY0" fmla="*/ 125254 h 695325"/>
                <a:gd name="connsiteX1" fmla="*/ 526733 w 523875"/>
                <a:gd name="connsiteY1" fmla="*/ 700088 h 695325"/>
                <a:gd name="connsiteX2" fmla="*/ 0 w 523875"/>
                <a:gd name="connsiteY2" fmla="*/ 700088 h 695325"/>
                <a:gd name="connsiteX3" fmla="*/ 0 w 523875"/>
                <a:gd name="connsiteY3" fmla="*/ 0 h 695325"/>
                <a:gd name="connsiteX4" fmla="*/ 402622 w 523875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875" h="695325">
                  <a:moveTo>
                    <a:pt x="526733" y="125254"/>
                  </a:moveTo>
                  <a:lnTo>
                    <a:pt x="526733" y="700088"/>
                  </a:lnTo>
                  <a:lnTo>
                    <a:pt x="0" y="700088"/>
                  </a:lnTo>
                  <a:lnTo>
                    <a:pt x="0" y="0"/>
                  </a:lnTo>
                  <a:lnTo>
                    <a:pt x="402622" y="0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2A4ACF92-CBA7-49D3-8E2F-5F7C8B6BAE7A}"/>
                </a:ext>
              </a:extLst>
            </p:cNvPr>
            <p:cNvSpPr/>
            <p:nvPr/>
          </p:nvSpPr>
          <p:spPr bwMode="gray">
            <a:xfrm>
              <a:off x="12817050" y="33992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4" name="Freihandform: Form 93">
              <a:extLst>
                <a:ext uri="{FF2B5EF4-FFF2-40B4-BE49-F238E27FC236}">
                  <a16:creationId xmlns:a16="http://schemas.microsoft.com/office/drawing/2014/main" id="{90DA079B-C03D-4D54-9B45-D69054DB879A}"/>
                </a:ext>
              </a:extLst>
            </p:cNvPr>
            <p:cNvSpPr/>
            <p:nvPr/>
          </p:nvSpPr>
          <p:spPr bwMode="gray">
            <a:xfrm>
              <a:off x="12817050" y="345637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E1C70000-E11F-47B0-B316-6B578CAFE5AC}"/>
                </a:ext>
              </a:extLst>
            </p:cNvPr>
            <p:cNvSpPr/>
            <p:nvPr/>
          </p:nvSpPr>
          <p:spPr bwMode="gray">
            <a:xfrm>
              <a:off x="12817050" y="35135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C9DFD6C6-5474-4730-A4F4-4E0220AB2CEA}"/>
                </a:ext>
              </a:extLst>
            </p:cNvPr>
            <p:cNvSpPr/>
            <p:nvPr/>
          </p:nvSpPr>
          <p:spPr bwMode="gray">
            <a:xfrm>
              <a:off x="13118516" y="2922973"/>
              <a:ext cx="123825" cy="123825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5254 h 123825"/>
                <a:gd name="connsiteX2" fmla="*/ 125254 w 123825"/>
                <a:gd name="connsiteY2" fmla="*/ 1252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0"/>
                  </a:moveTo>
                  <a:lnTo>
                    <a:pt x="0" y="125254"/>
                  </a:lnTo>
                  <a:lnTo>
                    <a:pt x="125254" y="125254"/>
                  </a:lnTo>
                  <a:close/>
                </a:path>
              </a:pathLst>
            </a:custGeom>
            <a:noFill/>
            <a:ln w="19050" cap="sq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97" name="Grafik 29">
              <a:extLst>
                <a:ext uri="{FF2B5EF4-FFF2-40B4-BE49-F238E27FC236}">
                  <a16:creationId xmlns:a16="http://schemas.microsoft.com/office/drawing/2014/main" id="{3C41753E-97CB-4F4F-936D-6094E8F2759D}"/>
                </a:ext>
              </a:extLst>
            </p:cNvPr>
            <p:cNvGrpSpPr/>
            <p:nvPr/>
          </p:nvGrpSpPr>
          <p:grpSpPr bwMode="gray">
            <a:xfrm>
              <a:off x="12834671" y="3124046"/>
              <a:ext cx="314325" cy="190500"/>
              <a:chOff x="12834671" y="3124046"/>
              <a:chExt cx="314325" cy="190500"/>
            </a:xfrm>
            <a:noFill/>
          </p:grpSpPr>
          <p:sp>
            <p:nvSpPr>
              <p:cNvPr id="98" name="Freihandform: Form 97">
                <a:extLst>
                  <a:ext uri="{FF2B5EF4-FFF2-40B4-BE49-F238E27FC236}">
                    <a16:creationId xmlns:a16="http://schemas.microsoft.com/office/drawing/2014/main" id="{2157C84A-7621-4633-B872-19A0886256C6}"/>
                  </a:ext>
                </a:extLst>
              </p:cNvPr>
              <p:cNvSpPr/>
              <p:nvPr/>
            </p:nvSpPr>
            <p:spPr bwMode="gray">
              <a:xfrm>
                <a:off x="12834671" y="3272731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7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7"/>
                      <a:pt x="18574" y="37147"/>
                    </a:cubicBezTo>
                    <a:cubicBezTo>
                      <a:pt x="8316" y="37147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9" name="Freihandform: Form 98">
                <a:extLst>
                  <a:ext uri="{FF2B5EF4-FFF2-40B4-BE49-F238E27FC236}">
                    <a16:creationId xmlns:a16="http://schemas.microsoft.com/office/drawing/2014/main" id="{46ACC7F8-6F15-4371-92C4-5E06E808654B}"/>
                  </a:ext>
                </a:extLst>
              </p:cNvPr>
              <p:cNvSpPr/>
              <p:nvPr/>
            </p:nvSpPr>
            <p:spPr bwMode="gray">
              <a:xfrm>
                <a:off x="12913728" y="3170528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0" name="Freihandform: Form 99">
                <a:extLst>
                  <a:ext uri="{FF2B5EF4-FFF2-40B4-BE49-F238E27FC236}">
                    <a16:creationId xmlns:a16="http://schemas.microsoft.com/office/drawing/2014/main" id="{F8CE349C-DD42-442B-8BB0-C7E7F79F4C2C}"/>
                  </a:ext>
                </a:extLst>
              </p:cNvPr>
              <p:cNvSpPr/>
              <p:nvPr/>
            </p:nvSpPr>
            <p:spPr bwMode="gray">
              <a:xfrm>
                <a:off x="13029838" y="3277398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1" name="Freihandform: Form 100">
                <a:extLst>
                  <a:ext uri="{FF2B5EF4-FFF2-40B4-BE49-F238E27FC236}">
                    <a16:creationId xmlns:a16="http://schemas.microsoft.com/office/drawing/2014/main" id="{A217FB61-4844-41F9-A993-09F31704B237}"/>
                  </a:ext>
                </a:extLst>
              </p:cNvPr>
              <p:cNvSpPr/>
              <p:nvPr/>
            </p:nvSpPr>
            <p:spPr bwMode="gray">
              <a:xfrm>
                <a:off x="13118135" y="3124046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2" name="Freihandform: Form 101">
                <a:extLst>
                  <a:ext uri="{FF2B5EF4-FFF2-40B4-BE49-F238E27FC236}">
                    <a16:creationId xmlns:a16="http://schemas.microsoft.com/office/drawing/2014/main" id="{56E28B10-8FD8-4C51-90A0-18BBB33821CD}"/>
                  </a:ext>
                </a:extLst>
              </p:cNvPr>
              <p:cNvSpPr/>
              <p:nvPr/>
            </p:nvSpPr>
            <p:spPr bwMode="gray">
              <a:xfrm>
                <a:off x="12862865" y="3203865"/>
                <a:ext cx="57150" cy="66675"/>
              </a:xfrm>
              <a:custGeom>
                <a:avLst/>
                <a:gdLst>
                  <a:gd name="connsiteX0" fmla="*/ 0 w 57150"/>
                  <a:gd name="connsiteY0" fmla="*/ 71533 h 66675"/>
                  <a:gd name="connsiteX1" fmla="*/ 58198 w 57150"/>
                  <a:gd name="connsiteY1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66675">
                    <a:moveTo>
                      <a:pt x="0" y="71533"/>
                    </a:moveTo>
                    <a:lnTo>
                      <a:pt x="58198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3" name="Freihandform: Form 102">
                <a:extLst>
                  <a:ext uri="{FF2B5EF4-FFF2-40B4-BE49-F238E27FC236}">
                    <a16:creationId xmlns:a16="http://schemas.microsoft.com/office/drawing/2014/main" id="{AC3B7E48-B07A-49F9-BE78-E2F28871027B}"/>
                  </a:ext>
                </a:extLst>
              </p:cNvPr>
              <p:cNvSpPr/>
              <p:nvPr/>
            </p:nvSpPr>
            <p:spPr bwMode="gray">
              <a:xfrm>
                <a:off x="12947066" y="3200246"/>
                <a:ext cx="85725" cy="76200"/>
              </a:xfrm>
              <a:custGeom>
                <a:avLst/>
                <a:gdLst>
                  <a:gd name="connsiteX0" fmla="*/ 0 w 85725"/>
                  <a:gd name="connsiteY0" fmla="*/ 0 h 76200"/>
                  <a:gd name="connsiteX1" fmla="*/ 87440 w 85725"/>
                  <a:gd name="connsiteY1" fmla="*/ 8343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76200">
                    <a:moveTo>
                      <a:pt x="0" y="0"/>
                    </a:moveTo>
                    <a:lnTo>
                      <a:pt x="87440" y="83439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4" name="Freihandform: Form 103">
                <a:extLst>
                  <a:ext uri="{FF2B5EF4-FFF2-40B4-BE49-F238E27FC236}">
                    <a16:creationId xmlns:a16="http://schemas.microsoft.com/office/drawing/2014/main" id="{C39C693A-E4CD-4AAA-AEB1-37E6433B94E7}"/>
                  </a:ext>
                </a:extLst>
              </p:cNvPr>
              <p:cNvSpPr/>
              <p:nvPr/>
            </p:nvSpPr>
            <p:spPr bwMode="gray">
              <a:xfrm>
                <a:off x="13060128" y="3159098"/>
                <a:ext cx="66675" cy="114300"/>
              </a:xfrm>
              <a:custGeom>
                <a:avLst/>
                <a:gdLst>
                  <a:gd name="connsiteX0" fmla="*/ 0 w 66675"/>
                  <a:gd name="connsiteY0" fmla="*/ 122492 h 114300"/>
                  <a:gd name="connsiteX1" fmla="*/ 68199 w 66675"/>
                  <a:gd name="connsiteY1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114300">
                    <a:moveTo>
                      <a:pt x="0" y="122492"/>
                    </a:moveTo>
                    <a:lnTo>
                      <a:pt x="68199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105" name="Gruppieren 104">
            <a:extLst>
              <a:ext uri="{FF2B5EF4-FFF2-40B4-BE49-F238E27FC236}">
                <a16:creationId xmlns:a16="http://schemas.microsoft.com/office/drawing/2014/main" id="{08E61C4B-5C8B-4D95-BCFD-58C0C147575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89996" y="2228635"/>
            <a:ext cx="491326" cy="612000"/>
            <a:chOff x="6316550" y="1981013"/>
            <a:chExt cx="491326" cy="612000"/>
          </a:xfrm>
        </p:grpSpPr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C2D3A47E-2746-498A-B750-497C1CBEDA83}"/>
                </a:ext>
              </a:extLst>
            </p:cNvPr>
            <p:cNvSpPr/>
            <p:nvPr/>
          </p:nvSpPr>
          <p:spPr bwMode="gray">
            <a:xfrm>
              <a:off x="6316550" y="1981013"/>
              <a:ext cx="491326" cy="612000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07" name="Gruppieren 106">
              <a:extLst>
                <a:ext uri="{FF2B5EF4-FFF2-40B4-BE49-F238E27FC236}">
                  <a16:creationId xmlns:a16="http://schemas.microsoft.com/office/drawing/2014/main" id="{352BA174-95B6-4D2A-B7E6-C985533590D5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415074" y="2090174"/>
              <a:ext cx="294279" cy="317478"/>
              <a:chOff x="10124967" y="4060948"/>
              <a:chExt cx="729581" cy="787100"/>
            </a:xfrm>
          </p:grpSpPr>
          <p:sp>
            <p:nvSpPr>
              <p:cNvPr id="108" name="Freihandform: Form 107">
                <a:extLst>
                  <a:ext uri="{FF2B5EF4-FFF2-40B4-BE49-F238E27FC236}">
                    <a16:creationId xmlns:a16="http://schemas.microsoft.com/office/drawing/2014/main" id="{02D798CD-D243-4152-98F9-8FAD9589CFA4}"/>
                  </a:ext>
                </a:extLst>
              </p:cNvPr>
              <p:cNvSpPr/>
              <p:nvPr/>
            </p:nvSpPr>
            <p:spPr bwMode="gray">
              <a:xfrm>
                <a:off x="10364124" y="4060948"/>
                <a:ext cx="490424" cy="787100"/>
              </a:xfrm>
              <a:custGeom>
                <a:avLst/>
                <a:gdLst>
                  <a:gd name="connsiteX0" fmla="*/ 19140 w 659736"/>
                  <a:gd name="connsiteY0" fmla="*/ 1045397 h 1058836"/>
                  <a:gd name="connsiteX1" fmla="*/ 262673 w 659736"/>
                  <a:gd name="connsiteY1" fmla="*/ 1045397 h 1058836"/>
                  <a:gd name="connsiteX2" fmla="*/ 547744 w 659736"/>
                  <a:gd name="connsiteY2" fmla="*/ 1045397 h 1058836"/>
                  <a:gd name="connsiteX3" fmla="*/ 634894 w 659736"/>
                  <a:gd name="connsiteY3" fmla="*/ 907748 h 1058836"/>
                  <a:gd name="connsiteX4" fmla="*/ 393806 w 659736"/>
                  <a:gd name="connsiteY4" fmla="*/ 395434 h 1058836"/>
                  <a:gd name="connsiteX5" fmla="*/ 373443 w 659736"/>
                  <a:gd name="connsiteY5" fmla="*/ 305026 h 1058836"/>
                  <a:gd name="connsiteX6" fmla="*/ 373443 w 659736"/>
                  <a:gd name="connsiteY6" fmla="*/ 105476 h 1058836"/>
                  <a:gd name="connsiteX7" fmla="*/ 373443 w 659736"/>
                  <a:gd name="connsiteY7" fmla="*/ 105476 h 1058836"/>
                  <a:gd name="connsiteX8" fmla="*/ 407652 w 659736"/>
                  <a:gd name="connsiteY8" fmla="*/ 71268 h 1058836"/>
                  <a:gd name="connsiteX9" fmla="*/ 407652 w 659736"/>
                  <a:gd name="connsiteY9" fmla="*/ 52534 h 1058836"/>
                  <a:gd name="connsiteX10" fmla="*/ 373443 w 659736"/>
                  <a:gd name="connsiteY10" fmla="*/ 18326 h 1058836"/>
                  <a:gd name="connsiteX11" fmla="*/ 151902 w 659736"/>
                  <a:gd name="connsiteY11" fmla="*/ 18326 h 1058836"/>
                  <a:gd name="connsiteX12" fmla="*/ 117694 w 659736"/>
                  <a:gd name="connsiteY12" fmla="*/ 52534 h 1058836"/>
                  <a:gd name="connsiteX13" fmla="*/ 117694 w 659736"/>
                  <a:gd name="connsiteY13" fmla="*/ 71268 h 1058836"/>
                  <a:gd name="connsiteX14" fmla="*/ 151902 w 659736"/>
                  <a:gd name="connsiteY14" fmla="*/ 105476 h 1058836"/>
                  <a:gd name="connsiteX15" fmla="*/ 151902 w 659736"/>
                  <a:gd name="connsiteY15" fmla="*/ 105476 h 1058836"/>
                  <a:gd name="connsiteX16" fmla="*/ 151902 w 659736"/>
                  <a:gd name="connsiteY16" fmla="*/ 305026 h 1058836"/>
                  <a:gd name="connsiteX17" fmla="*/ 131540 w 659736"/>
                  <a:gd name="connsiteY17" fmla="*/ 395434 h 1058836"/>
                  <a:gd name="connsiteX18" fmla="*/ 18326 w 659736"/>
                  <a:gd name="connsiteY18" fmla="*/ 635709 h 1058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9736" h="1058836">
                    <a:moveTo>
                      <a:pt x="19140" y="1045397"/>
                    </a:moveTo>
                    <a:lnTo>
                      <a:pt x="262673" y="1045397"/>
                    </a:lnTo>
                    <a:lnTo>
                      <a:pt x="547744" y="1045397"/>
                    </a:lnTo>
                    <a:cubicBezTo>
                      <a:pt x="618605" y="1045397"/>
                      <a:pt x="665845" y="971279"/>
                      <a:pt x="634894" y="907748"/>
                    </a:cubicBezTo>
                    <a:lnTo>
                      <a:pt x="393806" y="395434"/>
                    </a:lnTo>
                    <a:cubicBezTo>
                      <a:pt x="380774" y="366927"/>
                      <a:pt x="373443" y="335977"/>
                      <a:pt x="373443" y="305026"/>
                    </a:cubicBezTo>
                    <a:lnTo>
                      <a:pt x="373443" y="105476"/>
                    </a:lnTo>
                    <a:lnTo>
                      <a:pt x="373443" y="105476"/>
                    </a:lnTo>
                    <a:cubicBezTo>
                      <a:pt x="392177" y="105476"/>
                      <a:pt x="407652" y="90001"/>
                      <a:pt x="407652" y="71268"/>
                    </a:cubicBezTo>
                    <a:lnTo>
                      <a:pt x="407652" y="52534"/>
                    </a:lnTo>
                    <a:cubicBezTo>
                      <a:pt x="407652" y="33801"/>
                      <a:pt x="392177" y="18326"/>
                      <a:pt x="373443" y="18326"/>
                    </a:cubicBezTo>
                    <a:lnTo>
                      <a:pt x="151902" y="18326"/>
                    </a:lnTo>
                    <a:cubicBezTo>
                      <a:pt x="133169" y="18326"/>
                      <a:pt x="117694" y="33801"/>
                      <a:pt x="117694" y="52534"/>
                    </a:cubicBezTo>
                    <a:lnTo>
                      <a:pt x="117694" y="71268"/>
                    </a:lnTo>
                    <a:cubicBezTo>
                      <a:pt x="117694" y="90001"/>
                      <a:pt x="133169" y="105476"/>
                      <a:pt x="151902" y="105476"/>
                    </a:cubicBezTo>
                    <a:lnTo>
                      <a:pt x="151902" y="105476"/>
                    </a:lnTo>
                    <a:lnTo>
                      <a:pt x="151902" y="305026"/>
                    </a:lnTo>
                    <a:cubicBezTo>
                      <a:pt x="151902" y="336791"/>
                      <a:pt x="144572" y="367742"/>
                      <a:pt x="131540" y="395434"/>
                    </a:cubicBezTo>
                    <a:lnTo>
                      <a:pt x="18326" y="635709"/>
                    </a:lnTo>
                  </a:path>
                </a:pathLst>
              </a:custGeom>
              <a:noFill/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9" name="Freihandform: Form 138">
                <a:extLst>
                  <a:ext uri="{FF2B5EF4-FFF2-40B4-BE49-F238E27FC236}">
                    <a16:creationId xmlns:a16="http://schemas.microsoft.com/office/drawing/2014/main" id="{00E6C298-3CC3-45CB-8F9A-006C1F85ECBF}"/>
                  </a:ext>
                </a:extLst>
              </p:cNvPr>
              <p:cNvSpPr/>
              <p:nvPr/>
            </p:nvSpPr>
            <p:spPr bwMode="gray">
              <a:xfrm>
                <a:off x="10568165" y="4125732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0" name="Freihandform: Form 139">
                <a:extLst>
                  <a:ext uri="{FF2B5EF4-FFF2-40B4-BE49-F238E27FC236}">
                    <a16:creationId xmlns:a16="http://schemas.microsoft.com/office/drawing/2014/main" id="{4DB0F237-B1FE-48A6-8968-4D87849BA043}"/>
                  </a:ext>
                </a:extLst>
              </p:cNvPr>
              <p:cNvSpPr/>
              <p:nvPr/>
            </p:nvSpPr>
            <p:spPr bwMode="gray">
              <a:xfrm>
                <a:off x="10586934" y="4169931"/>
                <a:ext cx="66601" cy="24219"/>
              </a:xfrm>
              <a:custGeom>
                <a:avLst/>
                <a:gdLst>
                  <a:gd name="connsiteX0" fmla="*/ 73711 w 89593"/>
                  <a:gd name="connsiteY0" fmla="*/ 18326 h 32579"/>
                  <a:gd name="connsiteX1" fmla="*/ 18326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73711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1" name="Freihandform: Form 140">
                <a:extLst>
                  <a:ext uri="{FF2B5EF4-FFF2-40B4-BE49-F238E27FC236}">
                    <a16:creationId xmlns:a16="http://schemas.microsoft.com/office/drawing/2014/main" id="{2FC539B1-5341-4550-8E1B-7A68AFCB6219}"/>
                  </a:ext>
                </a:extLst>
              </p:cNvPr>
              <p:cNvSpPr/>
              <p:nvPr/>
            </p:nvSpPr>
            <p:spPr bwMode="gray">
              <a:xfrm>
                <a:off x="10568165" y="4214735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2" name="Freihandform: Form 141">
                <a:extLst>
                  <a:ext uri="{FF2B5EF4-FFF2-40B4-BE49-F238E27FC236}">
                    <a16:creationId xmlns:a16="http://schemas.microsoft.com/office/drawing/2014/main" id="{2FB81FA7-0DE9-44F1-81C7-5F573EA2D871}"/>
                  </a:ext>
                </a:extLst>
              </p:cNvPr>
              <p:cNvSpPr/>
              <p:nvPr/>
            </p:nvSpPr>
            <p:spPr bwMode="gray">
              <a:xfrm>
                <a:off x="10568165" y="4303738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3" name="Freihandform: Form 142">
                <a:extLst>
                  <a:ext uri="{FF2B5EF4-FFF2-40B4-BE49-F238E27FC236}">
                    <a16:creationId xmlns:a16="http://schemas.microsoft.com/office/drawing/2014/main" id="{CD726D53-F350-4ABA-A997-3B1D5F24A71A}"/>
                  </a:ext>
                </a:extLst>
              </p:cNvPr>
              <p:cNvSpPr/>
              <p:nvPr/>
            </p:nvSpPr>
            <p:spPr bwMode="gray">
              <a:xfrm>
                <a:off x="10586934" y="4258934"/>
                <a:ext cx="66601" cy="24219"/>
              </a:xfrm>
              <a:custGeom>
                <a:avLst/>
                <a:gdLst>
                  <a:gd name="connsiteX0" fmla="*/ 73711 w 89593"/>
                  <a:gd name="connsiteY0" fmla="*/ 18326 h 32579"/>
                  <a:gd name="connsiteX1" fmla="*/ 18326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73711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4" name="Freihandform: Form 143">
                <a:extLst>
                  <a:ext uri="{FF2B5EF4-FFF2-40B4-BE49-F238E27FC236}">
                    <a16:creationId xmlns:a16="http://schemas.microsoft.com/office/drawing/2014/main" id="{D026BBC3-7120-43E2-85AF-8F2D634D0B3E}"/>
                  </a:ext>
                </a:extLst>
              </p:cNvPr>
              <p:cNvSpPr/>
              <p:nvPr/>
            </p:nvSpPr>
            <p:spPr bwMode="gray">
              <a:xfrm>
                <a:off x="10150396" y="4436940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5" name="Freihandform: Form 144">
                <a:extLst>
                  <a:ext uri="{FF2B5EF4-FFF2-40B4-BE49-F238E27FC236}">
                    <a16:creationId xmlns:a16="http://schemas.microsoft.com/office/drawing/2014/main" id="{7B848C5D-8073-43FA-875A-0625A29C96CB}"/>
                  </a:ext>
                </a:extLst>
              </p:cNvPr>
              <p:cNvSpPr/>
              <p:nvPr/>
            </p:nvSpPr>
            <p:spPr bwMode="gray">
              <a:xfrm>
                <a:off x="10150396" y="4392136"/>
                <a:ext cx="66601" cy="24219"/>
              </a:xfrm>
              <a:custGeom>
                <a:avLst/>
                <a:gdLst>
                  <a:gd name="connsiteX0" fmla="*/ 18326 w 89593"/>
                  <a:gd name="connsiteY0" fmla="*/ 18326 h 32579"/>
                  <a:gd name="connsiteX1" fmla="*/ 73711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18326" y="18326"/>
                    </a:moveTo>
                    <a:lnTo>
                      <a:pt x="73711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6" name="Freihandform: Form 145">
                <a:extLst>
                  <a:ext uri="{FF2B5EF4-FFF2-40B4-BE49-F238E27FC236}">
                    <a16:creationId xmlns:a16="http://schemas.microsoft.com/office/drawing/2014/main" id="{12DB6E3B-312C-4165-9889-BF922783A16B}"/>
                  </a:ext>
                </a:extLst>
              </p:cNvPr>
              <p:cNvSpPr/>
              <p:nvPr/>
            </p:nvSpPr>
            <p:spPr bwMode="gray">
              <a:xfrm>
                <a:off x="10150396" y="4347937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7" name="Freihandform: Form 146">
                <a:extLst>
                  <a:ext uri="{FF2B5EF4-FFF2-40B4-BE49-F238E27FC236}">
                    <a16:creationId xmlns:a16="http://schemas.microsoft.com/office/drawing/2014/main" id="{E89E9787-320E-4A0A-BEEF-98832F2FA359}"/>
                  </a:ext>
                </a:extLst>
              </p:cNvPr>
              <p:cNvSpPr/>
              <p:nvPr/>
            </p:nvSpPr>
            <p:spPr bwMode="gray">
              <a:xfrm>
                <a:off x="10150396" y="4258934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8" name="Freihandform: Form 147">
                <a:extLst>
                  <a:ext uri="{FF2B5EF4-FFF2-40B4-BE49-F238E27FC236}">
                    <a16:creationId xmlns:a16="http://schemas.microsoft.com/office/drawing/2014/main" id="{83629C70-C2E2-45A7-8FB5-7609CD08631A}"/>
                  </a:ext>
                </a:extLst>
              </p:cNvPr>
              <p:cNvSpPr/>
              <p:nvPr/>
            </p:nvSpPr>
            <p:spPr bwMode="gray">
              <a:xfrm>
                <a:off x="10150396" y="4303133"/>
                <a:ext cx="66601" cy="24219"/>
              </a:xfrm>
              <a:custGeom>
                <a:avLst/>
                <a:gdLst>
                  <a:gd name="connsiteX0" fmla="*/ 18326 w 89593"/>
                  <a:gd name="connsiteY0" fmla="*/ 18326 h 32579"/>
                  <a:gd name="connsiteX1" fmla="*/ 73711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18326" y="18326"/>
                    </a:moveTo>
                    <a:lnTo>
                      <a:pt x="73711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9" name="Freihandform: Form 148">
                <a:extLst>
                  <a:ext uri="{FF2B5EF4-FFF2-40B4-BE49-F238E27FC236}">
                    <a16:creationId xmlns:a16="http://schemas.microsoft.com/office/drawing/2014/main" id="{730C8C65-923D-4306-A557-2A598DB03BF2}"/>
                  </a:ext>
                </a:extLst>
              </p:cNvPr>
              <p:cNvSpPr/>
              <p:nvPr/>
            </p:nvSpPr>
            <p:spPr bwMode="gray">
              <a:xfrm>
                <a:off x="10124967" y="4194150"/>
                <a:ext cx="242185" cy="653898"/>
              </a:xfrm>
              <a:custGeom>
                <a:avLst/>
                <a:gdLst>
                  <a:gd name="connsiteX0" fmla="*/ 18326 w 325795"/>
                  <a:gd name="connsiteY0" fmla="*/ 51720 h 879648"/>
                  <a:gd name="connsiteX1" fmla="*/ 18326 w 325795"/>
                  <a:gd name="connsiteY1" fmla="*/ 72082 h 879648"/>
                  <a:gd name="connsiteX2" fmla="*/ 51720 w 325795"/>
                  <a:gd name="connsiteY2" fmla="*/ 105476 h 879648"/>
                  <a:gd name="connsiteX3" fmla="*/ 51720 w 325795"/>
                  <a:gd name="connsiteY3" fmla="*/ 105476 h 879648"/>
                  <a:gd name="connsiteX4" fmla="*/ 51720 w 325795"/>
                  <a:gd name="connsiteY4" fmla="*/ 768470 h 879648"/>
                  <a:gd name="connsiteX5" fmla="*/ 149459 w 325795"/>
                  <a:gd name="connsiteY5" fmla="*/ 866209 h 879648"/>
                  <a:gd name="connsiteX6" fmla="*/ 177151 w 325795"/>
                  <a:gd name="connsiteY6" fmla="*/ 866209 h 879648"/>
                  <a:gd name="connsiteX7" fmla="*/ 274890 w 325795"/>
                  <a:gd name="connsiteY7" fmla="*/ 768470 h 879648"/>
                  <a:gd name="connsiteX8" fmla="*/ 274890 w 325795"/>
                  <a:gd name="connsiteY8" fmla="*/ 105476 h 879648"/>
                  <a:gd name="connsiteX9" fmla="*/ 274890 w 325795"/>
                  <a:gd name="connsiteY9" fmla="*/ 105476 h 879648"/>
                  <a:gd name="connsiteX10" fmla="*/ 308284 w 325795"/>
                  <a:gd name="connsiteY10" fmla="*/ 72082 h 879648"/>
                  <a:gd name="connsiteX11" fmla="*/ 308284 w 325795"/>
                  <a:gd name="connsiteY11" fmla="*/ 51720 h 879648"/>
                  <a:gd name="connsiteX12" fmla="*/ 274890 w 325795"/>
                  <a:gd name="connsiteY12" fmla="*/ 18326 h 879648"/>
                  <a:gd name="connsiteX13" fmla="*/ 51720 w 325795"/>
                  <a:gd name="connsiteY13" fmla="*/ 18326 h 879648"/>
                  <a:gd name="connsiteX14" fmla="*/ 18326 w 325795"/>
                  <a:gd name="connsiteY14" fmla="*/ 51720 h 879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25795" h="879648">
                    <a:moveTo>
                      <a:pt x="18326" y="51720"/>
                    </a:moveTo>
                    <a:lnTo>
                      <a:pt x="18326" y="72082"/>
                    </a:lnTo>
                    <a:cubicBezTo>
                      <a:pt x="18326" y="90816"/>
                      <a:pt x="32987" y="105476"/>
                      <a:pt x="51720" y="105476"/>
                    </a:cubicBezTo>
                    <a:lnTo>
                      <a:pt x="51720" y="105476"/>
                    </a:lnTo>
                    <a:lnTo>
                      <a:pt x="51720" y="768470"/>
                    </a:lnTo>
                    <a:cubicBezTo>
                      <a:pt x="51720" y="822227"/>
                      <a:pt x="95702" y="866209"/>
                      <a:pt x="149459" y="866209"/>
                    </a:cubicBezTo>
                    <a:lnTo>
                      <a:pt x="177151" y="866209"/>
                    </a:lnTo>
                    <a:cubicBezTo>
                      <a:pt x="230908" y="866209"/>
                      <a:pt x="274890" y="822227"/>
                      <a:pt x="274890" y="768470"/>
                    </a:cubicBezTo>
                    <a:lnTo>
                      <a:pt x="274890" y="105476"/>
                    </a:lnTo>
                    <a:lnTo>
                      <a:pt x="274890" y="105476"/>
                    </a:lnTo>
                    <a:cubicBezTo>
                      <a:pt x="293623" y="105476"/>
                      <a:pt x="308284" y="90816"/>
                      <a:pt x="308284" y="72082"/>
                    </a:cubicBezTo>
                    <a:lnTo>
                      <a:pt x="308284" y="51720"/>
                    </a:lnTo>
                    <a:cubicBezTo>
                      <a:pt x="308284" y="32987"/>
                      <a:pt x="293623" y="18326"/>
                      <a:pt x="274890" y="18326"/>
                    </a:cubicBezTo>
                    <a:lnTo>
                      <a:pt x="51720" y="18326"/>
                    </a:lnTo>
                    <a:cubicBezTo>
                      <a:pt x="32987" y="18326"/>
                      <a:pt x="18326" y="33801"/>
                      <a:pt x="18326" y="51720"/>
                    </a:cubicBezTo>
                    <a:close/>
                  </a:path>
                </a:pathLst>
              </a:custGeom>
              <a:noFill/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0" name="Freihandform: Form 149">
                <a:extLst>
                  <a:ext uri="{FF2B5EF4-FFF2-40B4-BE49-F238E27FC236}">
                    <a16:creationId xmlns:a16="http://schemas.microsoft.com/office/drawing/2014/main" id="{433DE8A0-E831-4558-9E9C-3A1D6F48172C}"/>
                  </a:ext>
                </a:extLst>
              </p:cNvPr>
              <p:cNvSpPr/>
              <p:nvPr/>
            </p:nvSpPr>
            <p:spPr bwMode="gray">
              <a:xfrm>
                <a:off x="10364124" y="4535630"/>
                <a:ext cx="393550" cy="175584"/>
              </a:xfrm>
              <a:custGeom>
                <a:avLst/>
                <a:gdLst>
                  <a:gd name="connsiteX0" fmla="*/ 515979 w 529418"/>
                  <a:gd name="connsiteY0" fmla="*/ 18326 h 236201"/>
                  <a:gd name="connsiteX1" fmla="*/ 18326 w 529418"/>
                  <a:gd name="connsiteY1" fmla="*/ 222763 h 23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9418" h="236201">
                    <a:moveTo>
                      <a:pt x="515979" y="18326"/>
                    </a:moveTo>
                    <a:cubicBezTo>
                      <a:pt x="438602" y="106291"/>
                      <a:pt x="249641" y="198328"/>
                      <a:pt x="18326" y="222763"/>
                    </a:cubicBezTo>
                  </a:path>
                </a:pathLst>
              </a:custGeom>
              <a:noFill/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89" name="WEITER">
            <a:extLst>
              <a:ext uri="{FF2B5EF4-FFF2-40B4-BE49-F238E27FC236}">
                <a16:creationId xmlns:a16="http://schemas.microsoft.com/office/drawing/2014/main" id="{69363339-202B-4165-AE66-0C50780CDD9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92" name="Ellipse 91">
              <a:extLst>
                <a:ext uri="{FF2B5EF4-FFF2-40B4-BE49-F238E27FC236}">
                  <a16:creationId xmlns:a16="http://schemas.microsoft.com/office/drawing/2014/main" id="{D62FED5C-1301-4B4B-BF6B-363140A6460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109" name="Gruppieren 108">
              <a:extLst>
                <a:ext uri="{FF2B5EF4-FFF2-40B4-BE49-F238E27FC236}">
                  <a16:creationId xmlns:a16="http://schemas.microsoft.com/office/drawing/2014/main" id="{4C53CF34-5D15-4DA3-9D44-3F2DD152F36A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110" name="Gerader Verbinder 109">
                <a:extLst>
                  <a:ext uri="{FF2B5EF4-FFF2-40B4-BE49-F238E27FC236}">
                    <a16:creationId xmlns:a16="http://schemas.microsoft.com/office/drawing/2014/main" id="{7317B6A4-ABC6-47DD-A5CB-251C593C4390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Gerader Verbinder 113">
                <a:extLst>
                  <a:ext uri="{FF2B5EF4-FFF2-40B4-BE49-F238E27FC236}">
                    <a16:creationId xmlns:a16="http://schemas.microsoft.com/office/drawing/2014/main" id="{C6723B01-BEF4-4815-A8CA-3BEC867486A6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687685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7" dur="2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3" dur="25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2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25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46" name="Inhalt 2">
            <a:extLst>
              <a:ext uri="{FF2B5EF4-FFF2-40B4-BE49-F238E27FC236}">
                <a16:creationId xmlns:a16="http://schemas.microsoft.com/office/drawing/2014/main" id="{437DAEC6-F601-466C-A01C-0CD2C9C6CF4C}"/>
              </a:ext>
            </a:extLst>
          </p:cNvPr>
          <p:cNvSpPr>
            <a:spLocks noGrp="1"/>
          </p:cNvSpPr>
          <p:nvPr>
            <p:ph sz="half" idx="2"/>
          </p:nvPr>
        </p:nvSpPr>
        <p:spPr bwMode="gray">
          <a:xfrm>
            <a:off x="4428406" y="2944800"/>
            <a:ext cx="3333600" cy="3060000"/>
          </a:xfrm>
        </p:spPr>
        <p:txBody>
          <a:bodyPr lIns="144000" rIns="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Erfolgt die Forschung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weisungsabhängig</a:t>
            </a:r>
            <a:r>
              <a:rPr lang="de-DE" sz="1400" dirty="0">
                <a:solidFill>
                  <a:schemeClr val="bg1"/>
                </a:solidFill>
              </a:rPr>
              <a:t>, ist eine stillschweigende Nutzungs-rechtseinräumung an den erzeugten Forschungsdaten anzunehmen.</a:t>
            </a:r>
          </a:p>
        </p:txBody>
      </p: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>
          <a:xfrm>
            <a:off x="540001" y="2944800"/>
            <a:ext cx="3333600" cy="3060000"/>
          </a:xfrm>
        </p:spPr>
        <p:txBody>
          <a:bodyPr lIns="144000" rIns="144000"/>
          <a:lstStyle/>
          <a:p>
            <a:pPr marL="0" indent="0">
              <a:buNone/>
            </a:pPr>
            <a:endParaRPr lang="de-DE" sz="1400" dirty="0">
              <a:solidFill>
                <a:schemeClr val="bg2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2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2"/>
                </a:solidFill>
              </a:rPr>
              <a:t>Wenn und soweit die wissenschaftliche Arbeit </a:t>
            </a:r>
            <a:r>
              <a:rPr lang="de-DE" sz="1400" dirty="0">
                <a:solidFill>
                  <a:schemeClr val="accent1"/>
                </a:solidFill>
              </a:rPr>
              <a:t>weisungsfrei </a:t>
            </a:r>
            <a:r>
              <a:rPr lang="de-DE" sz="1400" dirty="0">
                <a:solidFill>
                  <a:schemeClr val="bg2"/>
                </a:solidFill>
              </a:rPr>
              <a:t>erfolgt, z.B. da sie durch die Forschungsfreiheit gemäß </a:t>
            </a:r>
            <a:br>
              <a:rPr lang="de-DE" sz="1400" dirty="0">
                <a:solidFill>
                  <a:schemeClr val="bg2"/>
                </a:solidFill>
              </a:rPr>
            </a:br>
            <a:r>
              <a:rPr lang="de-DE" sz="1400" dirty="0">
                <a:solidFill>
                  <a:schemeClr val="bg2"/>
                </a:solidFill>
              </a:rPr>
              <a:t>Art. 5 Abs. 3 GG privilegiert wird, werden keine Nutzungsrechte eingeräumt </a:t>
            </a:r>
            <a:r>
              <a:rPr lang="de-DE" sz="1400" dirty="0">
                <a:solidFill>
                  <a:schemeClr val="accent1"/>
                </a:solidFill>
              </a:rPr>
              <a:t>(sog. </a:t>
            </a:r>
            <a:r>
              <a:rPr lang="de-DE" sz="1400">
                <a:solidFill>
                  <a:schemeClr val="accent1"/>
                </a:solidFill>
              </a:rPr>
              <a:t>„freie Werke“)</a:t>
            </a:r>
            <a:r>
              <a:rPr lang="de-DE" sz="1400">
                <a:solidFill>
                  <a:schemeClr val="bg2"/>
                </a:solidFill>
              </a:rPr>
              <a:t>.</a:t>
            </a:r>
            <a:endParaRPr lang="de-DE" sz="1400" dirty="0">
              <a:solidFill>
                <a:schemeClr val="bg2"/>
              </a:solidFill>
            </a:endParaRPr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40000" y="540000"/>
            <a:ext cx="11109600" cy="1908000"/>
          </a:xfrm>
        </p:spPr>
        <p:txBody>
          <a:bodyPr lIns="756000"/>
          <a:lstStyle/>
          <a:p>
            <a:r>
              <a:rPr lang="de-DE" dirty="0"/>
              <a:t>Wissenschaftliche Assistent*innen und Mitarbeiter*innen</a:t>
            </a:r>
          </a:p>
        </p:txBody>
      </p:sp>
      <p:sp>
        <p:nvSpPr>
          <p:cNvPr id="12" name="3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122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BF9DDD6B-C347-460D-9C90-4161DF8FDC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48" name="ICON 1">
            <a:extLst>
              <a:ext uri="{FF2B5EF4-FFF2-40B4-BE49-F238E27FC236}">
                <a16:creationId xmlns:a16="http://schemas.microsoft.com/office/drawing/2014/main" id="{422E0F2A-234A-486A-A2A1-5CDCD79D675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76469" y="2390358"/>
            <a:ext cx="627462" cy="830550"/>
            <a:chOff x="12717037" y="2922973"/>
            <a:chExt cx="525304" cy="695325"/>
          </a:xfrm>
        </p:grpSpPr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C5FA8C4B-6CD1-4EBC-A32F-850202A5F91C}"/>
                </a:ext>
              </a:extLst>
            </p:cNvPr>
            <p:cNvSpPr/>
            <p:nvPr/>
          </p:nvSpPr>
          <p:spPr bwMode="gray">
            <a:xfrm>
              <a:off x="12717037" y="2922973"/>
              <a:ext cx="523875" cy="695325"/>
            </a:xfrm>
            <a:custGeom>
              <a:avLst/>
              <a:gdLst>
                <a:gd name="connsiteX0" fmla="*/ 526733 w 523875"/>
                <a:gd name="connsiteY0" fmla="*/ 125254 h 695325"/>
                <a:gd name="connsiteX1" fmla="*/ 526733 w 523875"/>
                <a:gd name="connsiteY1" fmla="*/ 700088 h 695325"/>
                <a:gd name="connsiteX2" fmla="*/ 0 w 523875"/>
                <a:gd name="connsiteY2" fmla="*/ 700088 h 695325"/>
                <a:gd name="connsiteX3" fmla="*/ 0 w 523875"/>
                <a:gd name="connsiteY3" fmla="*/ 0 h 695325"/>
                <a:gd name="connsiteX4" fmla="*/ 402622 w 523875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875" h="695325">
                  <a:moveTo>
                    <a:pt x="526733" y="125254"/>
                  </a:moveTo>
                  <a:lnTo>
                    <a:pt x="526733" y="700088"/>
                  </a:lnTo>
                  <a:lnTo>
                    <a:pt x="0" y="700088"/>
                  </a:lnTo>
                  <a:lnTo>
                    <a:pt x="0" y="0"/>
                  </a:lnTo>
                  <a:lnTo>
                    <a:pt x="402622" y="0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B5A2B592-E18F-48F1-A2E3-238660C23B9D}"/>
                </a:ext>
              </a:extLst>
            </p:cNvPr>
            <p:cNvSpPr/>
            <p:nvPr/>
          </p:nvSpPr>
          <p:spPr bwMode="gray">
            <a:xfrm>
              <a:off x="12817050" y="33992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7E4CCD2E-3F20-4CC9-9831-ED3A1299BDD6}"/>
                </a:ext>
              </a:extLst>
            </p:cNvPr>
            <p:cNvSpPr/>
            <p:nvPr/>
          </p:nvSpPr>
          <p:spPr bwMode="gray">
            <a:xfrm>
              <a:off x="12817050" y="345637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07228D53-6A42-4048-9F86-216A7CB6E0C8}"/>
                </a:ext>
              </a:extLst>
            </p:cNvPr>
            <p:cNvSpPr/>
            <p:nvPr/>
          </p:nvSpPr>
          <p:spPr bwMode="gray">
            <a:xfrm>
              <a:off x="12817050" y="35135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E1F89A43-D785-4B47-9A7C-3597C8AC2276}"/>
                </a:ext>
              </a:extLst>
            </p:cNvPr>
            <p:cNvSpPr/>
            <p:nvPr/>
          </p:nvSpPr>
          <p:spPr bwMode="gray">
            <a:xfrm>
              <a:off x="13118516" y="2922973"/>
              <a:ext cx="123825" cy="123825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5254 h 123825"/>
                <a:gd name="connsiteX2" fmla="*/ 125254 w 123825"/>
                <a:gd name="connsiteY2" fmla="*/ 1252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0"/>
                  </a:moveTo>
                  <a:lnTo>
                    <a:pt x="0" y="125254"/>
                  </a:lnTo>
                  <a:lnTo>
                    <a:pt x="125254" y="125254"/>
                  </a:lnTo>
                  <a:close/>
                </a:path>
              </a:pathLst>
            </a:custGeom>
            <a:noFill/>
            <a:ln w="19050" cap="sq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55" name="Grafik 29">
              <a:extLst>
                <a:ext uri="{FF2B5EF4-FFF2-40B4-BE49-F238E27FC236}">
                  <a16:creationId xmlns:a16="http://schemas.microsoft.com/office/drawing/2014/main" id="{6D17A300-944D-4D47-B826-101C819695B3}"/>
                </a:ext>
              </a:extLst>
            </p:cNvPr>
            <p:cNvGrpSpPr/>
            <p:nvPr/>
          </p:nvGrpSpPr>
          <p:grpSpPr bwMode="gray">
            <a:xfrm>
              <a:off x="12834671" y="3124046"/>
              <a:ext cx="314325" cy="190500"/>
              <a:chOff x="12834671" y="3124046"/>
              <a:chExt cx="314325" cy="190500"/>
            </a:xfrm>
            <a:noFill/>
          </p:grpSpPr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C25D3914-E158-43A7-9916-0FAEC302BC35}"/>
                  </a:ext>
                </a:extLst>
              </p:cNvPr>
              <p:cNvSpPr/>
              <p:nvPr/>
            </p:nvSpPr>
            <p:spPr bwMode="gray">
              <a:xfrm>
                <a:off x="12834671" y="3272731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7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7"/>
                      <a:pt x="18574" y="37147"/>
                    </a:cubicBezTo>
                    <a:cubicBezTo>
                      <a:pt x="8316" y="37147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57C10808-C755-4B6A-9AF7-33F6831A1717}"/>
                  </a:ext>
                </a:extLst>
              </p:cNvPr>
              <p:cNvSpPr/>
              <p:nvPr/>
            </p:nvSpPr>
            <p:spPr bwMode="gray">
              <a:xfrm>
                <a:off x="12913728" y="3170528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BE0251B8-D479-4D4B-91BE-4AF762496885}"/>
                  </a:ext>
                </a:extLst>
              </p:cNvPr>
              <p:cNvSpPr/>
              <p:nvPr/>
            </p:nvSpPr>
            <p:spPr bwMode="gray">
              <a:xfrm>
                <a:off x="13029838" y="3277398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A14BD3F7-5555-45A9-A6C7-2032338817D4}"/>
                  </a:ext>
                </a:extLst>
              </p:cNvPr>
              <p:cNvSpPr/>
              <p:nvPr/>
            </p:nvSpPr>
            <p:spPr bwMode="gray">
              <a:xfrm>
                <a:off x="13118135" y="3124046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6B851F86-4A8D-4BAE-A43D-2C51738ABCD9}"/>
                  </a:ext>
                </a:extLst>
              </p:cNvPr>
              <p:cNvSpPr/>
              <p:nvPr/>
            </p:nvSpPr>
            <p:spPr bwMode="gray">
              <a:xfrm>
                <a:off x="12862865" y="3203865"/>
                <a:ext cx="57150" cy="66675"/>
              </a:xfrm>
              <a:custGeom>
                <a:avLst/>
                <a:gdLst>
                  <a:gd name="connsiteX0" fmla="*/ 0 w 57150"/>
                  <a:gd name="connsiteY0" fmla="*/ 71533 h 66675"/>
                  <a:gd name="connsiteX1" fmla="*/ 58198 w 57150"/>
                  <a:gd name="connsiteY1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66675">
                    <a:moveTo>
                      <a:pt x="0" y="71533"/>
                    </a:moveTo>
                    <a:lnTo>
                      <a:pt x="58198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7001092C-35B7-4A71-8B78-53338ABC3253}"/>
                  </a:ext>
                </a:extLst>
              </p:cNvPr>
              <p:cNvSpPr/>
              <p:nvPr/>
            </p:nvSpPr>
            <p:spPr bwMode="gray">
              <a:xfrm>
                <a:off x="12947066" y="3200246"/>
                <a:ext cx="85725" cy="76200"/>
              </a:xfrm>
              <a:custGeom>
                <a:avLst/>
                <a:gdLst>
                  <a:gd name="connsiteX0" fmla="*/ 0 w 85725"/>
                  <a:gd name="connsiteY0" fmla="*/ 0 h 76200"/>
                  <a:gd name="connsiteX1" fmla="*/ 87440 w 85725"/>
                  <a:gd name="connsiteY1" fmla="*/ 8343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76200">
                    <a:moveTo>
                      <a:pt x="0" y="0"/>
                    </a:moveTo>
                    <a:lnTo>
                      <a:pt x="87440" y="83439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F5B15791-9181-4349-9EE7-CF64E610FE4E}"/>
                  </a:ext>
                </a:extLst>
              </p:cNvPr>
              <p:cNvSpPr/>
              <p:nvPr/>
            </p:nvSpPr>
            <p:spPr bwMode="gray">
              <a:xfrm>
                <a:off x="13060128" y="3159098"/>
                <a:ext cx="66675" cy="114300"/>
              </a:xfrm>
              <a:custGeom>
                <a:avLst/>
                <a:gdLst>
                  <a:gd name="connsiteX0" fmla="*/ 0 w 66675"/>
                  <a:gd name="connsiteY0" fmla="*/ 122492 h 114300"/>
                  <a:gd name="connsiteX1" fmla="*/ 68199 w 66675"/>
                  <a:gd name="connsiteY1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114300">
                    <a:moveTo>
                      <a:pt x="0" y="122492"/>
                    </a:moveTo>
                    <a:lnTo>
                      <a:pt x="68199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63" name="ICON 3">
            <a:extLst>
              <a:ext uri="{FF2B5EF4-FFF2-40B4-BE49-F238E27FC236}">
                <a16:creationId xmlns:a16="http://schemas.microsoft.com/office/drawing/2014/main" id="{21EEEE5B-0A67-424B-8454-1DF8E78E989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961095" y="2230486"/>
            <a:ext cx="491326" cy="612000"/>
            <a:chOff x="4701014" y="2656905"/>
            <a:chExt cx="542925" cy="676275"/>
          </a:xfrm>
        </p:grpSpPr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9EDA7124-E7C2-4D56-B4BF-0F113159E3AB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A6FC3B7C-91C0-4C29-86B1-45788462C425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cxnSp>
        <p:nvCxnSpPr>
          <p:cNvPr id="88" name="Gerader Verbinder 1">
            <a:extLst>
              <a:ext uri="{FF2B5EF4-FFF2-40B4-BE49-F238E27FC236}">
                <a16:creationId xmlns:a16="http://schemas.microsoft.com/office/drawing/2014/main" id="{C9206344-E321-4914-969D-A8BE6BEE1368}"/>
              </a:ext>
            </a:extLst>
          </p:cNvPr>
          <p:cNvCxnSpPr>
            <a:cxnSpLocks/>
          </p:cNvCxnSpPr>
          <p:nvPr/>
        </p:nvCxnSpPr>
        <p:spPr bwMode="gray">
          <a:xfrm flipV="1">
            <a:off x="4428406" y="3579712"/>
            <a:ext cx="0" cy="122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ICON 1">
            <a:extLst>
              <a:ext uri="{FF2B5EF4-FFF2-40B4-BE49-F238E27FC236}">
                <a16:creationId xmlns:a16="http://schemas.microsoft.com/office/drawing/2014/main" id="{4988722E-FFF2-4457-8A4A-CBD7F36B522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05370" y="2388507"/>
            <a:ext cx="627462" cy="830550"/>
            <a:chOff x="12717037" y="2922973"/>
            <a:chExt cx="525304" cy="695325"/>
          </a:xfrm>
        </p:grpSpPr>
        <p:sp>
          <p:nvSpPr>
            <p:cNvPr id="91" name="Freihandform: Form 90">
              <a:extLst>
                <a:ext uri="{FF2B5EF4-FFF2-40B4-BE49-F238E27FC236}">
                  <a16:creationId xmlns:a16="http://schemas.microsoft.com/office/drawing/2014/main" id="{3D73BEDC-99E6-4B24-BF2A-8BDDFC430BAB}"/>
                </a:ext>
              </a:extLst>
            </p:cNvPr>
            <p:cNvSpPr/>
            <p:nvPr/>
          </p:nvSpPr>
          <p:spPr bwMode="gray">
            <a:xfrm>
              <a:off x="12717037" y="2922973"/>
              <a:ext cx="523875" cy="695325"/>
            </a:xfrm>
            <a:custGeom>
              <a:avLst/>
              <a:gdLst>
                <a:gd name="connsiteX0" fmla="*/ 526733 w 523875"/>
                <a:gd name="connsiteY0" fmla="*/ 125254 h 695325"/>
                <a:gd name="connsiteX1" fmla="*/ 526733 w 523875"/>
                <a:gd name="connsiteY1" fmla="*/ 700088 h 695325"/>
                <a:gd name="connsiteX2" fmla="*/ 0 w 523875"/>
                <a:gd name="connsiteY2" fmla="*/ 700088 h 695325"/>
                <a:gd name="connsiteX3" fmla="*/ 0 w 523875"/>
                <a:gd name="connsiteY3" fmla="*/ 0 h 695325"/>
                <a:gd name="connsiteX4" fmla="*/ 402622 w 523875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875" h="695325">
                  <a:moveTo>
                    <a:pt x="526733" y="125254"/>
                  </a:moveTo>
                  <a:lnTo>
                    <a:pt x="526733" y="700088"/>
                  </a:lnTo>
                  <a:lnTo>
                    <a:pt x="0" y="700088"/>
                  </a:lnTo>
                  <a:lnTo>
                    <a:pt x="0" y="0"/>
                  </a:lnTo>
                  <a:lnTo>
                    <a:pt x="402622" y="0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2A4ACF92-CBA7-49D3-8E2F-5F7C8B6BAE7A}"/>
                </a:ext>
              </a:extLst>
            </p:cNvPr>
            <p:cNvSpPr/>
            <p:nvPr/>
          </p:nvSpPr>
          <p:spPr bwMode="gray">
            <a:xfrm>
              <a:off x="12817050" y="33992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4" name="Freihandform: Form 93">
              <a:extLst>
                <a:ext uri="{FF2B5EF4-FFF2-40B4-BE49-F238E27FC236}">
                  <a16:creationId xmlns:a16="http://schemas.microsoft.com/office/drawing/2014/main" id="{90DA079B-C03D-4D54-9B45-D69054DB879A}"/>
                </a:ext>
              </a:extLst>
            </p:cNvPr>
            <p:cNvSpPr/>
            <p:nvPr/>
          </p:nvSpPr>
          <p:spPr bwMode="gray">
            <a:xfrm>
              <a:off x="12817050" y="345637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E1C70000-E11F-47B0-B316-6B578CAFE5AC}"/>
                </a:ext>
              </a:extLst>
            </p:cNvPr>
            <p:cNvSpPr/>
            <p:nvPr/>
          </p:nvSpPr>
          <p:spPr bwMode="gray">
            <a:xfrm>
              <a:off x="12817050" y="35135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C9DFD6C6-5474-4730-A4F4-4E0220AB2CEA}"/>
                </a:ext>
              </a:extLst>
            </p:cNvPr>
            <p:cNvSpPr/>
            <p:nvPr/>
          </p:nvSpPr>
          <p:spPr bwMode="gray">
            <a:xfrm>
              <a:off x="13118516" y="2922973"/>
              <a:ext cx="123825" cy="123825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5254 h 123825"/>
                <a:gd name="connsiteX2" fmla="*/ 125254 w 123825"/>
                <a:gd name="connsiteY2" fmla="*/ 1252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0"/>
                  </a:moveTo>
                  <a:lnTo>
                    <a:pt x="0" y="125254"/>
                  </a:lnTo>
                  <a:lnTo>
                    <a:pt x="125254" y="125254"/>
                  </a:lnTo>
                  <a:close/>
                </a:path>
              </a:pathLst>
            </a:custGeom>
            <a:noFill/>
            <a:ln w="19050" cap="sq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97" name="Grafik 29">
              <a:extLst>
                <a:ext uri="{FF2B5EF4-FFF2-40B4-BE49-F238E27FC236}">
                  <a16:creationId xmlns:a16="http://schemas.microsoft.com/office/drawing/2014/main" id="{3C41753E-97CB-4F4F-936D-6094E8F2759D}"/>
                </a:ext>
              </a:extLst>
            </p:cNvPr>
            <p:cNvGrpSpPr/>
            <p:nvPr/>
          </p:nvGrpSpPr>
          <p:grpSpPr bwMode="gray">
            <a:xfrm>
              <a:off x="12834671" y="3124046"/>
              <a:ext cx="314325" cy="190500"/>
              <a:chOff x="12834671" y="3124046"/>
              <a:chExt cx="314325" cy="190500"/>
            </a:xfrm>
            <a:noFill/>
          </p:grpSpPr>
          <p:sp>
            <p:nvSpPr>
              <p:cNvPr id="98" name="Freihandform: Form 97">
                <a:extLst>
                  <a:ext uri="{FF2B5EF4-FFF2-40B4-BE49-F238E27FC236}">
                    <a16:creationId xmlns:a16="http://schemas.microsoft.com/office/drawing/2014/main" id="{2157C84A-7621-4633-B872-19A0886256C6}"/>
                  </a:ext>
                </a:extLst>
              </p:cNvPr>
              <p:cNvSpPr/>
              <p:nvPr/>
            </p:nvSpPr>
            <p:spPr bwMode="gray">
              <a:xfrm>
                <a:off x="12834671" y="3272731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7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7"/>
                      <a:pt x="18574" y="37147"/>
                    </a:cubicBezTo>
                    <a:cubicBezTo>
                      <a:pt x="8316" y="37147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9" name="Freihandform: Form 98">
                <a:extLst>
                  <a:ext uri="{FF2B5EF4-FFF2-40B4-BE49-F238E27FC236}">
                    <a16:creationId xmlns:a16="http://schemas.microsoft.com/office/drawing/2014/main" id="{46ACC7F8-6F15-4371-92C4-5E06E808654B}"/>
                  </a:ext>
                </a:extLst>
              </p:cNvPr>
              <p:cNvSpPr/>
              <p:nvPr/>
            </p:nvSpPr>
            <p:spPr bwMode="gray">
              <a:xfrm>
                <a:off x="12913728" y="3170528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0" name="Freihandform: Form 99">
                <a:extLst>
                  <a:ext uri="{FF2B5EF4-FFF2-40B4-BE49-F238E27FC236}">
                    <a16:creationId xmlns:a16="http://schemas.microsoft.com/office/drawing/2014/main" id="{F8CE349C-DD42-442B-8BB0-C7E7F79F4C2C}"/>
                  </a:ext>
                </a:extLst>
              </p:cNvPr>
              <p:cNvSpPr/>
              <p:nvPr/>
            </p:nvSpPr>
            <p:spPr bwMode="gray">
              <a:xfrm>
                <a:off x="13029838" y="3277398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1" name="Freihandform: Form 100">
                <a:extLst>
                  <a:ext uri="{FF2B5EF4-FFF2-40B4-BE49-F238E27FC236}">
                    <a16:creationId xmlns:a16="http://schemas.microsoft.com/office/drawing/2014/main" id="{A217FB61-4844-41F9-A993-09F31704B237}"/>
                  </a:ext>
                </a:extLst>
              </p:cNvPr>
              <p:cNvSpPr/>
              <p:nvPr/>
            </p:nvSpPr>
            <p:spPr bwMode="gray">
              <a:xfrm>
                <a:off x="13118135" y="3124046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2" name="Freihandform: Form 101">
                <a:extLst>
                  <a:ext uri="{FF2B5EF4-FFF2-40B4-BE49-F238E27FC236}">
                    <a16:creationId xmlns:a16="http://schemas.microsoft.com/office/drawing/2014/main" id="{56E28B10-8FD8-4C51-90A0-18BBB33821CD}"/>
                  </a:ext>
                </a:extLst>
              </p:cNvPr>
              <p:cNvSpPr/>
              <p:nvPr/>
            </p:nvSpPr>
            <p:spPr bwMode="gray">
              <a:xfrm>
                <a:off x="12862865" y="3203865"/>
                <a:ext cx="57150" cy="66675"/>
              </a:xfrm>
              <a:custGeom>
                <a:avLst/>
                <a:gdLst>
                  <a:gd name="connsiteX0" fmla="*/ 0 w 57150"/>
                  <a:gd name="connsiteY0" fmla="*/ 71533 h 66675"/>
                  <a:gd name="connsiteX1" fmla="*/ 58198 w 57150"/>
                  <a:gd name="connsiteY1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66675">
                    <a:moveTo>
                      <a:pt x="0" y="71533"/>
                    </a:moveTo>
                    <a:lnTo>
                      <a:pt x="58198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3" name="Freihandform: Form 102">
                <a:extLst>
                  <a:ext uri="{FF2B5EF4-FFF2-40B4-BE49-F238E27FC236}">
                    <a16:creationId xmlns:a16="http://schemas.microsoft.com/office/drawing/2014/main" id="{AC3B7E48-B07A-49F9-BE78-E2F28871027B}"/>
                  </a:ext>
                </a:extLst>
              </p:cNvPr>
              <p:cNvSpPr/>
              <p:nvPr/>
            </p:nvSpPr>
            <p:spPr bwMode="gray">
              <a:xfrm>
                <a:off x="12947066" y="3200246"/>
                <a:ext cx="85725" cy="76200"/>
              </a:xfrm>
              <a:custGeom>
                <a:avLst/>
                <a:gdLst>
                  <a:gd name="connsiteX0" fmla="*/ 0 w 85725"/>
                  <a:gd name="connsiteY0" fmla="*/ 0 h 76200"/>
                  <a:gd name="connsiteX1" fmla="*/ 87440 w 85725"/>
                  <a:gd name="connsiteY1" fmla="*/ 8343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76200">
                    <a:moveTo>
                      <a:pt x="0" y="0"/>
                    </a:moveTo>
                    <a:lnTo>
                      <a:pt x="87440" y="83439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4" name="Freihandform: Form 103">
                <a:extLst>
                  <a:ext uri="{FF2B5EF4-FFF2-40B4-BE49-F238E27FC236}">
                    <a16:creationId xmlns:a16="http://schemas.microsoft.com/office/drawing/2014/main" id="{C39C693A-E4CD-4AAA-AEB1-37E6433B94E7}"/>
                  </a:ext>
                </a:extLst>
              </p:cNvPr>
              <p:cNvSpPr/>
              <p:nvPr/>
            </p:nvSpPr>
            <p:spPr bwMode="gray">
              <a:xfrm>
                <a:off x="13060128" y="3159098"/>
                <a:ext cx="66675" cy="114300"/>
              </a:xfrm>
              <a:custGeom>
                <a:avLst/>
                <a:gdLst>
                  <a:gd name="connsiteX0" fmla="*/ 0 w 66675"/>
                  <a:gd name="connsiteY0" fmla="*/ 122492 h 114300"/>
                  <a:gd name="connsiteX1" fmla="*/ 68199 w 66675"/>
                  <a:gd name="connsiteY1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114300">
                    <a:moveTo>
                      <a:pt x="0" y="122492"/>
                    </a:moveTo>
                    <a:lnTo>
                      <a:pt x="68199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105" name="Gruppieren 104">
            <a:extLst>
              <a:ext uri="{FF2B5EF4-FFF2-40B4-BE49-F238E27FC236}">
                <a16:creationId xmlns:a16="http://schemas.microsoft.com/office/drawing/2014/main" id="{08E61C4B-5C8B-4D95-BCFD-58C0C147575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89996" y="2228635"/>
            <a:ext cx="491326" cy="612000"/>
            <a:chOff x="6316550" y="1981013"/>
            <a:chExt cx="491326" cy="612000"/>
          </a:xfrm>
        </p:grpSpPr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C2D3A47E-2746-498A-B750-497C1CBEDA83}"/>
                </a:ext>
              </a:extLst>
            </p:cNvPr>
            <p:cNvSpPr/>
            <p:nvPr/>
          </p:nvSpPr>
          <p:spPr bwMode="gray">
            <a:xfrm>
              <a:off x="6316550" y="1981013"/>
              <a:ext cx="491326" cy="612000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07" name="Gruppieren 106">
              <a:extLst>
                <a:ext uri="{FF2B5EF4-FFF2-40B4-BE49-F238E27FC236}">
                  <a16:creationId xmlns:a16="http://schemas.microsoft.com/office/drawing/2014/main" id="{352BA174-95B6-4D2A-B7E6-C985533590D5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415074" y="2090174"/>
              <a:ext cx="294279" cy="317478"/>
              <a:chOff x="10124967" y="4060948"/>
              <a:chExt cx="729581" cy="787100"/>
            </a:xfrm>
          </p:grpSpPr>
          <p:sp>
            <p:nvSpPr>
              <p:cNvPr id="108" name="Freihandform: Form 107">
                <a:extLst>
                  <a:ext uri="{FF2B5EF4-FFF2-40B4-BE49-F238E27FC236}">
                    <a16:creationId xmlns:a16="http://schemas.microsoft.com/office/drawing/2014/main" id="{02D798CD-D243-4152-98F9-8FAD9589CFA4}"/>
                  </a:ext>
                </a:extLst>
              </p:cNvPr>
              <p:cNvSpPr/>
              <p:nvPr/>
            </p:nvSpPr>
            <p:spPr bwMode="gray">
              <a:xfrm>
                <a:off x="10364124" y="4060948"/>
                <a:ext cx="490424" cy="787100"/>
              </a:xfrm>
              <a:custGeom>
                <a:avLst/>
                <a:gdLst>
                  <a:gd name="connsiteX0" fmla="*/ 19140 w 659736"/>
                  <a:gd name="connsiteY0" fmla="*/ 1045397 h 1058836"/>
                  <a:gd name="connsiteX1" fmla="*/ 262673 w 659736"/>
                  <a:gd name="connsiteY1" fmla="*/ 1045397 h 1058836"/>
                  <a:gd name="connsiteX2" fmla="*/ 547744 w 659736"/>
                  <a:gd name="connsiteY2" fmla="*/ 1045397 h 1058836"/>
                  <a:gd name="connsiteX3" fmla="*/ 634894 w 659736"/>
                  <a:gd name="connsiteY3" fmla="*/ 907748 h 1058836"/>
                  <a:gd name="connsiteX4" fmla="*/ 393806 w 659736"/>
                  <a:gd name="connsiteY4" fmla="*/ 395434 h 1058836"/>
                  <a:gd name="connsiteX5" fmla="*/ 373443 w 659736"/>
                  <a:gd name="connsiteY5" fmla="*/ 305026 h 1058836"/>
                  <a:gd name="connsiteX6" fmla="*/ 373443 w 659736"/>
                  <a:gd name="connsiteY6" fmla="*/ 105476 h 1058836"/>
                  <a:gd name="connsiteX7" fmla="*/ 373443 w 659736"/>
                  <a:gd name="connsiteY7" fmla="*/ 105476 h 1058836"/>
                  <a:gd name="connsiteX8" fmla="*/ 407652 w 659736"/>
                  <a:gd name="connsiteY8" fmla="*/ 71268 h 1058836"/>
                  <a:gd name="connsiteX9" fmla="*/ 407652 w 659736"/>
                  <a:gd name="connsiteY9" fmla="*/ 52534 h 1058836"/>
                  <a:gd name="connsiteX10" fmla="*/ 373443 w 659736"/>
                  <a:gd name="connsiteY10" fmla="*/ 18326 h 1058836"/>
                  <a:gd name="connsiteX11" fmla="*/ 151902 w 659736"/>
                  <a:gd name="connsiteY11" fmla="*/ 18326 h 1058836"/>
                  <a:gd name="connsiteX12" fmla="*/ 117694 w 659736"/>
                  <a:gd name="connsiteY12" fmla="*/ 52534 h 1058836"/>
                  <a:gd name="connsiteX13" fmla="*/ 117694 w 659736"/>
                  <a:gd name="connsiteY13" fmla="*/ 71268 h 1058836"/>
                  <a:gd name="connsiteX14" fmla="*/ 151902 w 659736"/>
                  <a:gd name="connsiteY14" fmla="*/ 105476 h 1058836"/>
                  <a:gd name="connsiteX15" fmla="*/ 151902 w 659736"/>
                  <a:gd name="connsiteY15" fmla="*/ 105476 h 1058836"/>
                  <a:gd name="connsiteX16" fmla="*/ 151902 w 659736"/>
                  <a:gd name="connsiteY16" fmla="*/ 305026 h 1058836"/>
                  <a:gd name="connsiteX17" fmla="*/ 131540 w 659736"/>
                  <a:gd name="connsiteY17" fmla="*/ 395434 h 1058836"/>
                  <a:gd name="connsiteX18" fmla="*/ 18326 w 659736"/>
                  <a:gd name="connsiteY18" fmla="*/ 635709 h 1058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9736" h="1058836">
                    <a:moveTo>
                      <a:pt x="19140" y="1045397"/>
                    </a:moveTo>
                    <a:lnTo>
                      <a:pt x="262673" y="1045397"/>
                    </a:lnTo>
                    <a:lnTo>
                      <a:pt x="547744" y="1045397"/>
                    </a:lnTo>
                    <a:cubicBezTo>
                      <a:pt x="618605" y="1045397"/>
                      <a:pt x="665845" y="971279"/>
                      <a:pt x="634894" y="907748"/>
                    </a:cubicBezTo>
                    <a:lnTo>
                      <a:pt x="393806" y="395434"/>
                    </a:lnTo>
                    <a:cubicBezTo>
                      <a:pt x="380774" y="366927"/>
                      <a:pt x="373443" y="335977"/>
                      <a:pt x="373443" y="305026"/>
                    </a:cubicBezTo>
                    <a:lnTo>
                      <a:pt x="373443" y="105476"/>
                    </a:lnTo>
                    <a:lnTo>
                      <a:pt x="373443" y="105476"/>
                    </a:lnTo>
                    <a:cubicBezTo>
                      <a:pt x="392177" y="105476"/>
                      <a:pt x="407652" y="90001"/>
                      <a:pt x="407652" y="71268"/>
                    </a:cubicBezTo>
                    <a:lnTo>
                      <a:pt x="407652" y="52534"/>
                    </a:lnTo>
                    <a:cubicBezTo>
                      <a:pt x="407652" y="33801"/>
                      <a:pt x="392177" y="18326"/>
                      <a:pt x="373443" y="18326"/>
                    </a:cubicBezTo>
                    <a:lnTo>
                      <a:pt x="151902" y="18326"/>
                    </a:lnTo>
                    <a:cubicBezTo>
                      <a:pt x="133169" y="18326"/>
                      <a:pt x="117694" y="33801"/>
                      <a:pt x="117694" y="52534"/>
                    </a:cubicBezTo>
                    <a:lnTo>
                      <a:pt x="117694" y="71268"/>
                    </a:lnTo>
                    <a:cubicBezTo>
                      <a:pt x="117694" y="90001"/>
                      <a:pt x="133169" y="105476"/>
                      <a:pt x="151902" y="105476"/>
                    </a:cubicBezTo>
                    <a:lnTo>
                      <a:pt x="151902" y="105476"/>
                    </a:lnTo>
                    <a:lnTo>
                      <a:pt x="151902" y="305026"/>
                    </a:lnTo>
                    <a:cubicBezTo>
                      <a:pt x="151902" y="336791"/>
                      <a:pt x="144572" y="367742"/>
                      <a:pt x="131540" y="395434"/>
                    </a:cubicBezTo>
                    <a:lnTo>
                      <a:pt x="18326" y="635709"/>
                    </a:lnTo>
                  </a:path>
                </a:pathLst>
              </a:custGeom>
              <a:noFill/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9" name="Freihandform: Form 138">
                <a:extLst>
                  <a:ext uri="{FF2B5EF4-FFF2-40B4-BE49-F238E27FC236}">
                    <a16:creationId xmlns:a16="http://schemas.microsoft.com/office/drawing/2014/main" id="{00E6C298-3CC3-45CB-8F9A-006C1F85ECBF}"/>
                  </a:ext>
                </a:extLst>
              </p:cNvPr>
              <p:cNvSpPr/>
              <p:nvPr/>
            </p:nvSpPr>
            <p:spPr bwMode="gray">
              <a:xfrm>
                <a:off x="10568165" y="4125732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0" name="Freihandform: Form 139">
                <a:extLst>
                  <a:ext uri="{FF2B5EF4-FFF2-40B4-BE49-F238E27FC236}">
                    <a16:creationId xmlns:a16="http://schemas.microsoft.com/office/drawing/2014/main" id="{4DB0F237-B1FE-48A6-8968-4D87849BA043}"/>
                  </a:ext>
                </a:extLst>
              </p:cNvPr>
              <p:cNvSpPr/>
              <p:nvPr/>
            </p:nvSpPr>
            <p:spPr bwMode="gray">
              <a:xfrm>
                <a:off x="10586934" y="4169931"/>
                <a:ext cx="66601" cy="24219"/>
              </a:xfrm>
              <a:custGeom>
                <a:avLst/>
                <a:gdLst>
                  <a:gd name="connsiteX0" fmla="*/ 73711 w 89593"/>
                  <a:gd name="connsiteY0" fmla="*/ 18326 h 32579"/>
                  <a:gd name="connsiteX1" fmla="*/ 18326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73711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1" name="Freihandform: Form 140">
                <a:extLst>
                  <a:ext uri="{FF2B5EF4-FFF2-40B4-BE49-F238E27FC236}">
                    <a16:creationId xmlns:a16="http://schemas.microsoft.com/office/drawing/2014/main" id="{2FC539B1-5341-4550-8E1B-7A68AFCB6219}"/>
                  </a:ext>
                </a:extLst>
              </p:cNvPr>
              <p:cNvSpPr/>
              <p:nvPr/>
            </p:nvSpPr>
            <p:spPr bwMode="gray">
              <a:xfrm>
                <a:off x="10568165" y="4214735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2" name="Freihandform: Form 141">
                <a:extLst>
                  <a:ext uri="{FF2B5EF4-FFF2-40B4-BE49-F238E27FC236}">
                    <a16:creationId xmlns:a16="http://schemas.microsoft.com/office/drawing/2014/main" id="{2FB81FA7-0DE9-44F1-81C7-5F573EA2D871}"/>
                  </a:ext>
                </a:extLst>
              </p:cNvPr>
              <p:cNvSpPr/>
              <p:nvPr/>
            </p:nvSpPr>
            <p:spPr bwMode="gray">
              <a:xfrm>
                <a:off x="10568165" y="4303738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3" name="Freihandform: Form 142">
                <a:extLst>
                  <a:ext uri="{FF2B5EF4-FFF2-40B4-BE49-F238E27FC236}">
                    <a16:creationId xmlns:a16="http://schemas.microsoft.com/office/drawing/2014/main" id="{CD726D53-F350-4ABA-A997-3B1D5F24A71A}"/>
                  </a:ext>
                </a:extLst>
              </p:cNvPr>
              <p:cNvSpPr/>
              <p:nvPr/>
            </p:nvSpPr>
            <p:spPr bwMode="gray">
              <a:xfrm>
                <a:off x="10586934" y="4258934"/>
                <a:ext cx="66601" cy="24219"/>
              </a:xfrm>
              <a:custGeom>
                <a:avLst/>
                <a:gdLst>
                  <a:gd name="connsiteX0" fmla="*/ 73711 w 89593"/>
                  <a:gd name="connsiteY0" fmla="*/ 18326 h 32579"/>
                  <a:gd name="connsiteX1" fmla="*/ 18326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73711" y="18326"/>
                    </a:moveTo>
                    <a:lnTo>
                      <a:pt x="18326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4" name="Freihandform: Form 143">
                <a:extLst>
                  <a:ext uri="{FF2B5EF4-FFF2-40B4-BE49-F238E27FC236}">
                    <a16:creationId xmlns:a16="http://schemas.microsoft.com/office/drawing/2014/main" id="{D026BBC3-7120-43E2-85AF-8F2D634D0B3E}"/>
                  </a:ext>
                </a:extLst>
              </p:cNvPr>
              <p:cNvSpPr/>
              <p:nvPr/>
            </p:nvSpPr>
            <p:spPr bwMode="gray">
              <a:xfrm>
                <a:off x="10150396" y="4436940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5" name="Freihandform: Form 144">
                <a:extLst>
                  <a:ext uri="{FF2B5EF4-FFF2-40B4-BE49-F238E27FC236}">
                    <a16:creationId xmlns:a16="http://schemas.microsoft.com/office/drawing/2014/main" id="{7B848C5D-8073-43FA-875A-0625A29C96CB}"/>
                  </a:ext>
                </a:extLst>
              </p:cNvPr>
              <p:cNvSpPr/>
              <p:nvPr/>
            </p:nvSpPr>
            <p:spPr bwMode="gray">
              <a:xfrm>
                <a:off x="10150396" y="4392136"/>
                <a:ext cx="66601" cy="24219"/>
              </a:xfrm>
              <a:custGeom>
                <a:avLst/>
                <a:gdLst>
                  <a:gd name="connsiteX0" fmla="*/ 18326 w 89593"/>
                  <a:gd name="connsiteY0" fmla="*/ 18326 h 32579"/>
                  <a:gd name="connsiteX1" fmla="*/ 73711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18326" y="18326"/>
                    </a:moveTo>
                    <a:lnTo>
                      <a:pt x="73711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6" name="Freihandform: Form 145">
                <a:extLst>
                  <a:ext uri="{FF2B5EF4-FFF2-40B4-BE49-F238E27FC236}">
                    <a16:creationId xmlns:a16="http://schemas.microsoft.com/office/drawing/2014/main" id="{12DB6E3B-312C-4165-9889-BF922783A16B}"/>
                  </a:ext>
                </a:extLst>
              </p:cNvPr>
              <p:cNvSpPr/>
              <p:nvPr/>
            </p:nvSpPr>
            <p:spPr bwMode="gray">
              <a:xfrm>
                <a:off x="10150396" y="4347937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7" name="Freihandform: Form 146">
                <a:extLst>
                  <a:ext uri="{FF2B5EF4-FFF2-40B4-BE49-F238E27FC236}">
                    <a16:creationId xmlns:a16="http://schemas.microsoft.com/office/drawing/2014/main" id="{E89E9787-320E-4A0A-BEEF-98832F2FA359}"/>
                  </a:ext>
                </a:extLst>
              </p:cNvPr>
              <p:cNvSpPr/>
              <p:nvPr/>
            </p:nvSpPr>
            <p:spPr bwMode="gray">
              <a:xfrm>
                <a:off x="10150396" y="4258934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8" name="Freihandform: Form 147">
                <a:extLst>
                  <a:ext uri="{FF2B5EF4-FFF2-40B4-BE49-F238E27FC236}">
                    <a16:creationId xmlns:a16="http://schemas.microsoft.com/office/drawing/2014/main" id="{83629C70-C2E2-45A7-8FB5-7609CD08631A}"/>
                  </a:ext>
                </a:extLst>
              </p:cNvPr>
              <p:cNvSpPr/>
              <p:nvPr/>
            </p:nvSpPr>
            <p:spPr bwMode="gray">
              <a:xfrm>
                <a:off x="10150396" y="4303133"/>
                <a:ext cx="66601" cy="24219"/>
              </a:xfrm>
              <a:custGeom>
                <a:avLst/>
                <a:gdLst>
                  <a:gd name="connsiteX0" fmla="*/ 18326 w 89593"/>
                  <a:gd name="connsiteY0" fmla="*/ 18326 h 32579"/>
                  <a:gd name="connsiteX1" fmla="*/ 73711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18326" y="18326"/>
                    </a:moveTo>
                    <a:lnTo>
                      <a:pt x="73711" y="18326"/>
                    </a:lnTo>
                  </a:path>
                </a:pathLst>
              </a:custGeom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9" name="Freihandform: Form 148">
                <a:extLst>
                  <a:ext uri="{FF2B5EF4-FFF2-40B4-BE49-F238E27FC236}">
                    <a16:creationId xmlns:a16="http://schemas.microsoft.com/office/drawing/2014/main" id="{730C8C65-923D-4306-A557-2A598DB03BF2}"/>
                  </a:ext>
                </a:extLst>
              </p:cNvPr>
              <p:cNvSpPr/>
              <p:nvPr/>
            </p:nvSpPr>
            <p:spPr bwMode="gray">
              <a:xfrm>
                <a:off x="10124967" y="4194150"/>
                <a:ext cx="242185" cy="653898"/>
              </a:xfrm>
              <a:custGeom>
                <a:avLst/>
                <a:gdLst>
                  <a:gd name="connsiteX0" fmla="*/ 18326 w 325795"/>
                  <a:gd name="connsiteY0" fmla="*/ 51720 h 879648"/>
                  <a:gd name="connsiteX1" fmla="*/ 18326 w 325795"/>
                  <a:gd name="connsiteY1" fmla="*/ 72082 h 879648"/>
                  <a:gd name="connsiteX2" fmla="*/ 51720 w 325795"/>
                  <a:gd name="connsiteY2" fmla="*/ 105476 h 879648"/>
                  <a:gd name="connsiteX3" fmla="*/ 51720 w 325795"/>
                  <a:gd name="connsiteY3" fmla="*/ 105476 h 879648"/>
                  <a:gd name="connsiteX4" fmla="*/ 51720 w 325795"/>
                  <a:gd name="connsiteY4" fmla="*/ 768470 h 879648"/>
                  <a:gd name="connsiteX5" fmla="*/ 149459 w 325795"/>
                  <a:gd name="connsiteY5" fmla="*/ 866209 h 879648"/>
                  <a:gd name="connsiteX6" fmla="*/ 177151 w 325795"/>
                  <a:gd name="connsiteY6" fmla="*/ 866209 h 879648"/>
                  <a:gd name="connsiteX7" fmla="*/ 274890 w 325795"/>
                  <a:gd name="connsiteY7" fmla="*/ 768470 h 879648"/>
                  <a:gd name="connsiteX8" fmla="*/ 274890 w 325795"/>
                  <a:gd name="connsiteY8" fmla="*/ 105476 h 879648"/>
                  <a:gd name="connsiteX9" fmla="*/ 274890 w 325795"/>
                  <a:gd name="connsiteY9" fmla="*/ 105476 h 879648"/>
                  <a:gd name="connsiteX10" fmla="*/ 308284 w 325795"/>
                  <a:gd name="connsiteY10" fmla="*/ 72082 h 879648"/>
                  <a:gd name="connsiteX11" fmla="*/ 308284 w 325795"/>
                  <a:gd name="connsiteY11" fmla="*/ 51720 h 879648"/>
                  <a:gd name="connsiteX12" fmla="*/ 274890 w 325795"/>
                  <a:gd name="connsiteY12" fmla="*/ 18326 h 879648"/>
                  <a:gd name="connsiteX13" fmla="*/ 51720 w 325795"/>
                  <a:gd name="connsiteY13" fmla="*/ 18326 h 879648"/>
                  <a:gd name="connsiteX14" fmla="*/ 18326 w 325795"/>
                  <a:gd name="connsiteY14" fmla="*/ 51720 h 879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25795" h="879648">
                    <a:moveTo>
                      <a:pt x="18326" y="51720"/>
                    </a:moveTo>
                    <a:lnTo>
                      <a:pt x="18326" y="72082"/>
                    </a:lnTo>
                    <a:cubicBezTo>
                      <a:pt x="18326" y="90816"/>
                      <a:pt x="32987" y="105476"/>
                      <a:pt x="51720" y="105476"/>
                    </a:cubicBezTo>
                    <a:lnTo>
                      <a:pt x="51720" y="105476"/>
                    </a:lnTo>
                    <a:lnTo>
                      <a:pt x="51720" y="768470"/>
                    </a:lnTo>
                    <a:cubicBezTo>
                      <a:pt x="51720" y="822227"/>
                      <a:pt x="95702" y="866209"/>
                      <a:pt x="149459" y="866209"/>
                    </a:cubicBezTo>
                    <a:lnTo>
                      <a:pt x="177151" y="866209"/>
                    </a:lnTo>
                    <a:cubicBezTo>
                      <a:pt x="230908" y="866209"/>
                      <a:pt x="274890" y="822227"/>
                      <a:pt x="274890" y="768470"/>
                    </a:cubicBezTo>
                    <a:lnTo>
                      <a:pt x="274890" y="105476"/>
                    </a:lnTo>
                    <a:lnTo>
                      <a:pt x="274890" y="105476"/>
                    </a:lnTo>
                    <a:cubicBezTo>
                      <a:pt x="293623" y="105476"/>
                      <a:pt x="308284" y="90816"/>
                      <a:pt x="308284" y="72082"/>
                    </a:cubicBezTo>
                    <a:lnTo>
                      <a:pt x="308284" y="51720"/>
                    </a:lnTo>
                    <a:cubicBezTo>
                      <a:pt x="308284" y="32987"/>
                      <a:pt x="293623" y="18326"/>
                      <a:pt x="274890" y="18326"/>
                    </a:cubicBezTo>
                    <a:lnTo>
                      <a:pt x="51720" y="18326"/>
                    </a:lnTo>
                    <a:cubicBezTo>
                      <a:pt x="32987" y="18326"/>
                      <a:pt x="18326" y="33801"/>
                      <a:pt x="18326" y="51720"/>
                    </a:cubicBezTo>
                    <a:close/>
                  </a:path>
                </a:pathLst>
              </a:custGeom>
              <a:noFill/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0" name="Freihandform: Form 149">
                <a:extLst>
                  <a:ext uri="{FF2B5EF4-FFF2-40B4-BE49-F238E27FC236}">
                    <a16:creationId xmlns:a16="http://schemas.microsoft.com/office/drawing/2014/main" id="{433DE8A0-E831-4558-9E9C-3A1D6F48172C}"/>
                  </a:ext>
                </a:extLst>
              </p:cNvPr>
              <p:cNvSpPr/>
              <p:nvPr/>
            </p:nvSpPr>
            <p:spPr bwMode="gray">
              <a:xfrm>
                <a:off x="10364124" y="4535630"/>
                <a:ext cx="393550" cy="175584"/>
              </a:xfrm>
              <a:custGeom>
                <a:avLst/>
                <a:gdLst>
                  <a:gd name="connsiteX0" fmla="*/ 515979 w 529418"/>
                  <a:gd name="connsiteY0" fmla="*/ 18326 h 236201"/>
                  <a:gd name="connsiteX1" fmla="*/ 18326 w 529418"/>
                  <a:gd name="connsiteY1" fmla="*/ 222763 h 23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9418" h="236201">
                    <a:moveTo>
                      <a:pt x="515979" y="18326"/>
                    </a:moveTo>
                    <a:cubicBezTo>
                      <a:pt x="438602" y="106291"/>
                      <a:pt x="249641" y="198328"/>
                      <a:pt x="18326" y="222763"/>
                    </a:cubicBezTo>
                  </a:path>
                </a:pathLst>
              </a:custGeom>
              <a:noFill/>
              <a:ln w="158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66" name="Inhalt 2">
            <a:extLst>
              <a:ext uri="{FF2B5EF4-FFF2-40B4-BE49-F238E27FC236}">
                <a16:creationId xmlns:a16="http://schemas.microsoft.com/office/drawing/2014/main" id="{F4BC7724-6B80-4959-8F8D-723B5240D274}"/>
              </a:ext>
            </a:extLst>
          </p:cNvPr>
          <p:cNvSpPr txBox="1">
            <a:spLocks/>
          </p:cNvSpPr>
          <p:nvPr/>
        </p:nvSpPr>
        <p:spPr bwMode="gray">
          <a:xfrm>
            <a:off x="8316000" y="2944800"/>
            <a:ext cx="3333600" cy="30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Die Befugnis, über die Veröffentlichung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zu entscheiden, stehen </a:t>
            </a:r>
            <a:r>
              <a:rPr lang="de-DE" sz="1400" dirty="0">
                <a:solidFill>
                  <a:schemeClr val="accent1"/>
                </a:solidFill>
              </a:rPr>
              <a:t>der Dienstherrin / dem Dienstherrn </a:t>
            </a:r>
            <a:r>
              <a:rPr lang="de-DE" sz="1400" dirty="0">
                <a:solidFill>
                  <a:schemeClr val="bg1"/>
                </a:solidFill>
              </a:rPr>
              <a:t>zu.</a:t>
            </a:r>
          </a:p>
        </p:txBody>
      </p: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BC4B506A-F6F6-407B-8075-B3E5F7EB25F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940777" y="2004447"/>
            <a:ext cx="356078" cy="333349"/>
            <a:chOff x="9155506" y="2381290"/>
            <a:chExt cx="356078" cy="333349"/>
          </a:xfrm>
        </p:grpSpPr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47659640-3307-48E1-9845-678A0586567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155506" y="2381290"/>
              <a:ext cx="356078" cy="333349"/>
            </a:xfrm>
            <a:custGeom>
              <a:avLst/>
              <a:gdLst>
                <a:gd name="connsiteX0" fmla="*/ 247543 w 256549"/>
                <a:gd name="connsiteY0" fmla="*/ 23199 h 240174"/>
                <a:gd name="connsiteX1" fmla="*/ 247543 w 256549"/>
                <a:gd name="connsiteY1" fmla="*/ 180404 h 240174"/>
                <a:gd name="connsiteX2" fmla="*/ 236626 w 256549"/>
                <a:gd name="connsiteY2" fmla="*/ 191321 h 240174"/>
                <a:gd name="connsiteX3" fmla="*/ 54312 w 256549"/>
                <a:gd name="connsiteY3" fmla="*/ 191321 h 240174"/>
                <a:gd name="connsiteX4" fmla="*/ 46670 w 256549"/>
                <a:gd name="connsiteY4" fmla="*/ 194596 h 240174"/>
                <a:gd name="connsiteX5" fmla="*/ 12282 w 256549"/>
                <a:gd name="connsiteY5" fmla="*/ 228984 h 240174"/>
                <a:gd name="connsiteX6" fmla="*/ 12282 w 256549"/>
                <a:gd name="connsiteY6" fmla="*/ 191321 h 240174"/>
                <a:gd name="connsiteX7" fmla="*/ 12282 w 256549"/>
                <a:gd name="connsiteY7" fmla="*/ 23199 h 240174"/>
                <a:gd name="connsiteX8" fmla="*/ 23199 w 256549"/>
                <a:gd name="connsiteY8" fmla="*/ 12282 h 240174"/>
                <a:gd name="connsiteX9" fmla="*/ 236626 w 256549"/>
                <a:gd name="connsiteY9" fmla="*/ 12282 h 240174"/>
                <a:gd name="connsiteX10" fmla="*/ 247543 w 256549"/>
                <a:gd name="connsiteY10" fmla="*/ 23199 h 240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6549" h="240174">
                  <a:moveTo>
                    <a:pt x="247543" y="23199"/>
                  </a:moveTo>
                  <a:lnTo>
                    <a:pt x="247543" y="180404"/>
                  </a:lnTo>
                  <a:cubicBezTo>
                    <a:pt x="247543" y="186408"/>
                    <a:pt x="242631" y="191321"/>
                    <a:pt x="236626" y="191321"/>
                  </a:cubicBezTo>
                  <a:lnTo>
                    <a:pt x="54312" y="191321"/>
                  </a:lnTo>
                  <a:cubicBezTo>
                    <a:pt x="51583" y="191321"/>
                    <a:pt x="48854" y="192413"/>
                    <a:pt x="46670" y="194596"/>
                  </a:cubicBezTo>
                  <a:lnTo>
                    <a:pt x="12282" y="228984"/>
                  </a:lnTo>
                  <a:lnTo>
                    <a:pt x="12282" y="191321"/>
                  </a:lnTo>
                  <a:lnTo>
                    <a:pt x="12282" y="23199"/>
                  </a:lnTo>
                  <a:cubicBezTo>
                    <a:pt x="12282" y="17194"/>
                    <a:pt x="17194" y="12282"/>
                    <a:pt x="23199" y="12282"/>
                  </a:cubicBezTo>
                  <a:lnTo>
                    <a:pt x="236626" y="12282"/>
                  </a:lnTo>
                  <a:cubicBezTo>
                    <a:pt x="242631" y="12282"/>
                    <a:pt x="247543" y="17194"/>
                    <a:pt x="247543" y="23199"/>
                  </a:cubicBezTo>
                  <a:close/>
                </a:path>
              </a:pathLst>
            </a:custGeom>
            <a:solidFill>
              <a:schemeClr val="accent1"/>
            </a:solidFill>
            <a:ln w="19050" cap="rnd">
              <a:noFill/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4852A234-E127-48B8-A699-BC2FA1228F89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256269" y="2454779"/>
              <a:ext cx="159099" cy="128795"/>
            </a:xfrm>
            <a:custGeom>
              <a:avLst/>
              <a:gdLst>
                <a:gd name="connsiteX0" fmla="*/ 12282 w 114628"/>
                <a:gd name="connsiteY0" fmla="*/ 49945 h 92794"/>
                <a:gd name="connsiteX1" fmla="*/ 46670 w 114628"/>
                <a:gd name="connsiteY1" fmla="*/ 80513 h 92794"/>
                <a:gd name="connsiteX2" fmla="*/ 102893 w 114628"/>
                <a:gd name="connsiteY2" fmla="*/ 12282 h 92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28" h="92794">
                  <a:moveTo>
                    <a:pt x="12282" y="49945"/>
                  </a:moveTo>
                  <a:lnTo>
                    <a:pt x="46670" y="80513"/>
                  </a:lnTo>
                  <a:lnTo>
                    <a:pt x="102893" y="12282"/>
                  </a:lnTo>
                </a:path>
              </a:pathLst>
            </a:custGeom>
            <a:noFill/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56989A7F-2E41-4903-82F9-CE5FB082253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508159" y="2004447"/>
            <a:ext cx="356078" cy="333349"/>
            <a:chOff x="8380468" y="2416899"/>
            <a:chExt cx="356078" cy="333349"/>
          </a:xfrm>
        </p:grpSpPr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96345F2D-4582-4E35-9531-D5150DD271C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380468" y="2416899"/>
              <a:ext cx="356078" cy="333349"/>
            </a:xfrm>
            <a:custGeom>
              <a:avLst/>
              <a:gdLst>
                <a:gd name="connsiteX0" fmla="*/ 12282 w 256549"/>
                <a:gd name="connsiteY0" fmla="*/ 23199 h 240174"/>
                <a:gd name="connsiteX1" fmla="*/ 12282 w 256549"/>
                <a:gd name="connsiteY1" fmla="*/ 180404 h 240174"/>
                <a:gd name="connsiteX2" fmla="*/ 23199 w 256549"/>
                <a:gd name="connsiteY2" fmla="*/ 191321 h 240174"/>
                <a:gd name="connsiteX3" fmla="*/ 205513 w 256549"/>
                <a:gd name="connsiteY3" fmla="*/ 191321 h 240174"/>
                <a:gd name="connsiteX4" fmla="*/ 213155 w 256549"/>
                <a:gd name="connsiteY4" fmla="*/ 194596 h 240174"/>
                <a:gd name="connsiteX5" fmla="*/ 247543 w 256549"/>
                <a:gd name="connsiteY5" fmla="*/ 228984 h 240174"/>
                <a:gd name="connsiteX6" fmla="*/ 247543 w 256549"/>
                <a:gd name="connsiteY6" fmla="*/ 191321 h 240174"/>
                <a:gd name="connsiteX7" fmla="*/ 247543 w 256549"/>
                <a:gd name="connsiteY7" fmla="*/ 23199 h 240174"/>
                <a:gd name="connsiteX8" fmla="*/ 236626 w 256549"/>
                <a:gd name="connsiteY8" fmla="*/ 12282 h 240174"/>
                <a:gd name="connsiteX9" fmla="*/ 23199 w 256549"/>
                <a:gd name="connsiteY9" fmla="*/ 12282 h 240174"/>
                <a:gd name="connsiteX10" fmla="*/ 12282 w 256549"/>
                <a:gd name="connsiteY10" fmla="*/ 23199 h 240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6549" h="240174">
                  <a:moveTo>
                    <a:pt x="12282" y="23199"/>
                  </a:moveTo>
                  <a:lnTo>
                    <a:pt x="12282" y="180404"/>
                  </a:lnTo>
                  <a:cubicBezTo>
                    <a:pt x="12282" y="186408"/>
                    <a:pt x="17194" y="191321"/>
                    <a:pt x="23199" y="191321"/>
                  </a:cubicBezTo>
                  <a:lnTo>
                    <a:pt x="205513" y="191321"/>
                  </a:lnTo>
                  <a:cubicBezTo>
                    <a:pt x="208242" y="191321"/>
                    <a:pt x="210971" y="192413"/>
                    <a:pt x="213155" y="194596"/>
                  </a:cubicBezTo>
                  <a:lnTo>
                    <a:pt x="247543" y="228984"/>
                  </a:lnTo>
                  <a:lnTo>
                    <a:pt x="247543" y="191321"/>
                  </a:lnTo>
                  <a:lnTo>
                    <a:pt x="247543" y="23199"/>
                  </a:lnTo>
                  <a:cubicBezTo>
                    <a:pt x="247543" y="17194"/>
                    <a:pt x="242631" y="12282"/>
                    <a:pt x="236626" y="12282"/>
                  </a:cubicBezTo>
                  <a:lnTo>
                    <a:pt x="23199" y="12282"/>
                  </a:lnTo>
                  <a:cubicBezTo>
                    <a:pt x="17194" y="12282"/>
                    <a:pt x="12282" y="17194"/>
                    <a:pt x="12282" y="23199"/>
                  </a:cubicBezTo>
                  <a:close/>
                </a:path>
              </a:pathLst>
            </a:custGeom>
            <a:solidFill>
              <a:schemeClr val="accent1"/>
            </a:solidFill>
            <a:ln w="19050" cap="rnd">
              <a:noFill/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72" name="Gruppieren 71">
              <a:extLst>
                <a:ext uri="{FF2B5EF4-FFF2-40B4-BE49-F238E27FC236}">
                  <a16:creationId xmlns:a16="http://schemas.microsoft.com/office/drawing/2014/main" id="{5452007A-E5BE-4E0C-A862-43F4816CBCEE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8490322" y="2490388"/>
              <a:ext cx="136370" cy="136370"/>
              <a:chOff x="8524793" y="2467280"/>
              <a:chExt cx="136370" cy="136370"/>
            </a:xfrm>
          </p:grpSpPr>
          <p:sp>
            <p:nvSpPr>
              <p:cNvPr id="73" name="Freihandform: Form 72">
                <a:extLst>
                  <a:ext uri="{FF2B5EF4-FFF2-40B4-BE49-F238E27FC236}">
                    <a16:creationId xmlns:a16="http://schemas.microsoft.com/office/drawing/2014/main" id="{68C55570-B1EC-45F6-8745-72131AB221EE}"/>
                  </a:ext>
                </a:extLst>
              </p:cNvPr>
              <p:cNvSpPr/>
              <p:nvPr/>
            </p:nvSpPr>
            <p:spPr bwMode="gray">
              <a:xfrm>
                <a:off x="8524793" y="2467280"/>
                <a:ext cx="136370" cy="136370"/>
              </a:xfrm>
              <a:custGeom>
                <a:avLst/>
                <a:gdLst>
                  <a:gd name="connsiteX0" fmla="*/ 12282 w 98253"/>
                  <a:gd name="connsiteY0" fmla="*/ 12282 h 98253"/>
                  <a:gd name="connsiteX1" fmla="*/ 88155 w 98253"/>
                  <a:gd name="connsiteY1" fmla="*/ 88155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8253" h="98253">
                    <a:moveTo>
                      <a:pt x="12282" y="12282"/>
                    </a:moveTo>
                    <a:lnTo>
                      <a:pt x="88155" y="88155"/>
                    </a:lnTo>
                  </a:path>
                </a:pathLst>
              </a:custGeom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4" name="Freihandform: Form 73">
                <a:extLst>
                  <a:ext uri="{FF2B5EF4-FFF2-40B4-BE49-F238E27FC236}">
                    <a16:creationId xmlns:a16="http://schemas.microsoft.com/office/drawing/2014/main" id="{EBC249B7-C06B-40E4-AE1C-6DEBC27908A0}"/>
                  </a:ext>
                </a:extLst>
              </p:cNvPr>
              <p:cNvSpPr/>
              <p:nvPr/>
            </p:nvSpPr>
            <p:spPr bwMode="gray">
              <a:xfrm>
                <a:off x="8524793" y="2467280"/>
                <a:ext cx="136370" cy="136370"/>
              </a:xfrm>
              <a:custGeom>
                <a:avLst/>
                <a:gdLst>
                  <a:gd name="connsiteX0" fmla="*/ 12282 w 98253"/>
                  <a:gd name="connsiteY0" fmla="*/ 88155 h 98253"/>
                  <a:gd name="connsiteX1" fmla="*/ 88155 w 98253"/>
                  <a:gd name="connsiteY1" fmla="*/ 12282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8253" h="98253">
                    <a:moveTo>
                      <a:pt x="12282" y="88155"/>
                    </a:moveTo>
                    <a:lnTo>
                      <a:pt x="88155" y="12282"/>
                    </a:lnTo>
                  </a:path>
                </a:pathLst>
              </a:custGeom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6C193C9A-0EE1-4E70-A21D-30EA3AF4B379}"/>
              </a:ext>
            </a:extLst>
          </p:cNvPr>
          <p:cNvGrpSpPr>
            <a:grpSpLocks noChangeAspect="1"/>
          </p:cNvGrpSpPr>
          <p:nvPr/>
        </p:nvGrpSpPr>
        <p:grpSpPr>
          <a:xfrm>
            <a:off x="8313049" y="2399825"/>
            <a:ext cx="1181499" cy="846967"/>
            <a:chOff x="9597949" y="2399825"/>
            <a:chExt cx="1181499" cy="846967"/>
          </a:xfrm>
        </p:grpSpPr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D8B9EC64-89F9-4BD1-A4C3-52E04C1A5E41}"/>
                </a:ext>
              </a:extLst>
            </p:cNvPr>
            <p:cNvSpPr/>
            <p:nvPr/>
          </p:nvSpPr>
          <p:spPr bwMode="gray">
            <a:xfrm>
              <a:off x="9597949" y="2627854"/>
              <a:ext cx="648000" cy="616556"/>
            </a:xfrm>
            <a:custGeom>
              <a:avLst/>
              <a:gdLst>
                <a:gd name="connsiteX0" fmla="*/ 203459 w 648000"/>
                <a:gd name="connsiteY0" fmla="*/ 380798 h 616556"/>
                <a:gd name="connsiteX1" fmla="*/ 12234 w 648000"/>
                <a:gd name="connsiteY1" fmla="*/ 572023 h 616556"/>
                <a:gd name="connsiteX2" fmla="*/ 12234 w 648000"/>
                <a:gd name="connsiteY2" fmla="*/ 604322 h 616556"/>
                <a:gd name="connsiteX3" fmla="*/ 635766 w 648000"/>
                <a:gd name="connsiteY3" fmla="*/ 604322 h 616556"/>
                <a:gd name="connsiteX4" fmla="*/ 635949 w 648000"/>
                <a:gd name="connsiteY4" fmla="*/ 604322 h 616556"/>
                <a:gd name="connsiteX5" fmla="*/ 635949 w 648000"/>
                <a:gd name="connsiteY5" fmla="*/ 572023 h 616556"/>
                <a:gd name="connsiteX6" fmla="*/ 444724 w 648000"/>
                <a:gd name="connsiteY6" fmla="*/ 380798 h 616556"/>
                <a:gd name="connsiteX7" fmla="*/ 404472 w 648000"/>
                <a:gd name="connsiteY7" fmla="*/ 380798 h 616556"/>
                <a:gd name="connsiteX8" fmla="*/ 396581 w 648000"/>
                <a:gd name="connsiteY8" fmla="*/ 406123 h 616556"/>
                <a:gd name="connsiteX9" fmla="*/ 396276 w 648000"/>
                <a:gd name="connsiteY9" fmla="*/ 406735 h 616556"/>
                <a:gd name="connsiteX10" fmla="*/ 394624 w 648000"/>
                <a:gd name="connsiteY10" fmla="*/ 409549 h 616556"/>
                <a:gd name="connsiteX11" fmla="*/ 392605 w 648000"/>
                <a:gd name="connsiteY11" fmla="*/ 412913 h 616556"/>
                <a:gd name="connsiteX12" fmla="*/ 391320 w 648000"/>
                <a:gd name="connsiteY12" fmla="*/ 414687 h 616556"/>
                <a:gd name="connsiteX13" fmla="*/ 388323 w 648000"/>
                <a:gd name="connsiteY13" fmla="*/ 418663 h 616556"/>
                <a:gd name="connsiteX14" fmla="*/ 387222 w 648000"/>
                <a:gd name="connsiteY14" fmla="*/ 419948 h 616556"/>
                <a:gd name="connsiteX15" fmla="*/ 383552 w 648000"/>
                <a:gd name="connsiteY15" fmla="*/ 423985 h 616556"/>
                <a:gd name="connsiteX16" fmla="*/ 382511 w 648000"/>
                <a:gd name="connsiteY16" fmla="*/ 425025 h 616556"/>
                <a:gd name="connsiteX17" fmla="*/ 378352 w 648000"/>
                <a:gd name="connsiteY17" fmla="*/ 428818 h 616556"/>
                <a:gd name="connsiteX18" fmla="*/ 377251 w 648000"/>
                <a:gd name="connsiteY18" fmla="*/ 429674 h 616556"/>
                <a:gd name="connsiteX19" fmla="*/ 372724 w 648000"/>
                <a:gd name="connsiteY19" fmla="*/ 433039 h 616556"/>
                <a:gd name="connsiteX20" fmla="*/ 371500 w 648000"/>
                <a:gd name="connsiteY20" fmla="*/ 433834 h 616556"/>
                <a:gd name="connsiteX21" fmla="*/ 366729 w 648000"/>
                <a:gd name="connsiteY21" fmla="*/ 436709 h 616556"/>
                <a:gd name="connsiteX22" fmla="*/ 365322 w 648000"/>
                <a:gd name="connsiteY22" fmla="*/ 437504 h 616556"/>
                <a:gd name="connsiteX23" fmla="*/ 360489 w 648000"/>
                <a:gd name="connsiteY23" fmla="*/ 439829 h 616556"/>
                <a:gd name="connsiteX24" fmla="*/ 358838 w 648000"/>
                <a:gd name="connsiteY24" fmla="*/ 440563 h 616556"/>
                <a:gd name="connsiteX25" fmla="*/ 353944 w 648000"/>
                <a:gd name="connsiteY25" fmla="*/ 442337 h 616556"/>
                <a:gd name="connsiteX26" fmla="*/ 352048 w 648000"/>
                <a:gd name="connsiteY26" fmla="*/ 442949 h 616556"/>
                <a:gd name="connsiteX27" fmla="*/ 347093 w 648000"/>
                <a:gd name="connsiteY27" fmla="*/ 444234 h 616556"/>
                <a:gd name="connsiteX28" fmla="*/ 345013 w 648000"/>
                <a:gd name="connsiteY28" fmla="*/ 444723 h 616556"/>
                <a:gd name="connsiteX29" fmla="*/ 339752 w 648000"/>
                <a:gd name="connsiteY29" fmla="*/ 445518 h 616556"/>
                <a:gd name="connsiteX30" fmla="*/ 337733 w 648000"/>
                <a:gd name="connsiteY30" fmla="*/ 445824 h 616556"/>
                <a:gd name="connsiteX31" fmla="*/ 330331 w 648000"/>
                <a:gd name="connsiteY31" fmla="*/ 446191 h 616556"/>
                <a:gd name="connsiteX32" fmla="*/ 322930 w 648000"/>
                <a:gd name="connsiteY32" fmla="*/ 445824 h 616556"/>
                <a:gd name="connsiteX33" fmla="*/ 320911 w 648000"/>
                <a:gd name="connsiteY33" fmla="*/ 445518 h 616556"/>
                <a:gd name="connsiteX34" fmla="*/ 315650 w 648000"/>
                <a:gd name="connsiteY34" fmla="*/ 444723 h 616556"/>
                <a:gd name="connsiteX35" fmla="*/ 313570 w 648000"/>
                <a:gd name="connsiteY35" fmla="*/ 444234 h 616556"/>
                <a:gd name="connsiteX36" fmla="*/ 308615 w 648000"/>
                <a:gd name="connsiteY36" fmla="*/ 442949 h 616556"/>
                <a:gd name="connsiteX37" fmla="*/ 306719 w 648000"/>
                <a:gd name="connsiteY37" fmla="*/ 442337 h 616556"/>
                <a:gd name="connsiteX38" fmla="*/ 301825 w 648000"/>
                <a:gd name="connsiteY38" fmla="*/ 440563 h 616556"/>
                <a:gd name="connsiteX39" fmla="*/ 300174 w 648000"/>
                <a:gd name="connsiteY39" fmla="*/ 439829 h 616556"/>
                <a:gd name="connsiteX40" fmla="*/ 295341 w 648000"/>
                <a:gd name="connsiteY40" fmla="*/ 437504 h 616556"/>
                <a:gd name="connsiteX41" fmla="*/ 293934 w 648000"/>
                <a:gd name="connsiteY41" fmla="*/ 436709 h 616556"/>
                <a:gd name="connsiteX42" fmla="*/ 289162 w 648000"/>
                <a:gd name="connsiteY42" fmla="*/ 433834 h 616556"/>
                <a:gd name="connsiteX43" fmla="*/ 287939 w 648000"/>
                <a:gd name="connsiteY43" fmla="*/ 433039 h 616556"/>
                <a:gd name="connsiteX44" fmla="*/ 283412 w 648000"/>
                <a:gd name="connsiteY44" fmla="*/ 429674 h 616556"/>
                <a:gd name="connsiteX45" fmla="*/ 282311 w 648000"/>
                <a:gd name="connsiteY45" fmla="*/ 428818 h 616556"/>
                <a:gd name="connsiteX46" fmla="*/ 278151 w 648000"/>
                <a:gd name="connsiteY46" fmla="*/ 425025 h 616556"/>
                <a:gd name="connsiteX47" fmla="*/ 277112 w 648000"/>
                <a:gd name="connsiteY47" fmla="*/ 423985 h 616556"/>
                <a:gd name="connsiteX48" fmla="*/ 273441 w 648000"/>
                <a:gd name="connsiteY48" fmla="*/ 419948 h 616556"/>
                <a:gd name="connsiteX49" fmla="*/ 272340 w 648000"/>
                <a:gd name="connsiteY49" fmla="*/ 418663 h 616556"/>
                <a:gd name="connsiteX50" fmla="*/ 269343 w 648000"/>
                <a:gd name="connsiteY50" fmla="*/ 414687 h 616556"/>
                <a:gd name="connsiteX51" fmla="*/ 268058 w 648000"/>
                <a:gd name="connsiteY51" fmla="*/ 412913 h 616556"/>
                <a:gd name="connsiteX52" fmla="*/ 266039 w 648000"/>
                <a:gd name="connsiteY52" fmla="*/ 409549 h 616556"/>
                <a:gd name="connsiteX53" fmla="*/ 264388 w 648000"/>
                <a:gd name="connsiteY53" fmla="*/ 406735 h 616556"/>
                <a:gd name="connsiteX54" fmla="*/ 264081 w 648000"/>
                <a:gd name="connsiteY54" fmla="*/ 406123 h 616556"/>
                <a:gd name="connsiteX55" fmla="*/ 256190 w 648000"/>
                <a:gd name="connsiteY55" fmla="*/ 380798 h 616556"/>
                <a:gd name="connsiteX56" fmla="*/ 392666 w 648000"/>
                <a:gd name="connsiteY56" fmla="*/ 332594 h 616556"/>
                <a:gd name="connsiteX57" fmla="*/ 328924 w 648000"/>
                <a:gd name="connsiteY57" fmla="*/ 343360 h 616556"/>
                <a:gd name="connsiteX58" fmla="*/ 314855 w 648000"/>
                <a:gd name="connsiteY58" fmla="*/ 342809 h 616556"/>
                <a:gd name="connsiteX59" fmla="*/ 314182 w 648000"/>
                <a:gd name="connsiteY59" fmla="*/ 342748 h 616556"/>
                <a:gd name="connsiteX60" fmla="*/ 267874 w 648000"/>
                <a:gd name="connsiteY60" fmla="*/ 333511 h 616556"/>
                <a:gd name="connsiteX61" fmla="*/ 267874 w 648000"/>
                <a:gd name="connsiteY61" fmla="*/ 371071 h 616556"/>
                <a:gd name="connsiteX62" fmla="*/ 267996 w 648000"/>
                <a:gd name="connsiteY62" fmla="*/ 374436 h 616556"/>
                <a:gd name="connsiteX63" fmla="*/ 269771 w 648000"/>
                <a:gd name="connsiteY63" fmla="*/ 386609 h 616556"/>
                <a:gd name="connsiteX64" fmla="*/ 271422 w 648000"/>
                <a:gd name="connsiteY64" fmla="*/ 392115 h 616556"/>
                <a:gd name="connsiteX65" fmla="*/ 271667 w 648000"/>
                <a:gd name="connsiteY65" fmla="*/ 392726 h 616556"/>
                <a:gd name="connsiteX66" fmla="*/ 273563 w 648000"/>
                <a:gd name="connsiteY66" fmla="*/ 397375 h 616556"/>
                <a:gd name="connsiteX67" fmla="*/ 274236 w 648000"/>
                <a:gd name="connsiteY67" fmla="*/ 398721 h 616556"/>
                <a:gd name="connsiteX68" fmla="*/ 276133 w 648000"/>
                <a:gd name="connsiteY68" fmla="*/ 402392 h 616556"/>
                <a:gd name="connsiteX69" fmla="*/ 277417 w 648000"/>
                <a:gd name="connsiteY69" fmla="*/ 404471 h 616556"/>
                <a:gd name="connsiteX70" fmla="*/ 279191 w 648000"/>
                <a:gd name="connsiteY70" fmla="*/ 407163 h 616556"/>
                <a:gd name="connsiteX71" fmla="*/ 281149 w 648000"/>
                <a:gd name="connsiteY71" fmla="*/ 409793 h 616556"/>
                <a:gd name="connsiteX72" fmla="*/ 282617 w 648000"/>
                <a:gd name="connsiteY72" fmla="*/ 411690 h 616556"/>
                <a:gd name="connsiteX73" fmla="*/ 285370 w 648000"/>
                <a:gd name="connsiteY73" fmla="*/ 414687 h 616556"/>
                <a:gd name="connsiteX74" fmla="*/ 286532 w 648000"/>
                <a:gd name="connsiteY74" fmla="*/ 415911 h 616556"/>
                <a:gd name="connsiteX75" fmla="*/ 289958 w 648000"/>
                <a:gd name="connsiteY75" fmla="*/ 419031 h 616556"/>
                <a:gd name="connsiteX76" fmla="*/ 290814 w 648000"/>
                <a:gd name="connsiteY76" fmla="*/ 419826 h 616556"/>
                <a:gd name="connsiteX77" fmla="*/ 294851 w 648000"/>
                <a:gd name="connsiteY77" fmla="*/ 422884 h 616556"/>
                <a:gd name="connsiteX78" fmla="*/ 295524 w 648000"/>
                <a:gd name="connsiteY78" fmla="*/ 423374 h 616556"/>
                <a:gd name="connsiteX79" fmla="*/ 300051 w 648000"/>
                <a:gd name="connsiteY79" fmla="*/ 426127 h 616556"/>
                <a:gd name="connsiteX80" fmla="*/ 300663 w 648000"/>
                <a:gd name="connsiteY80" fmla="*/ 426493 h 616556"/>
                <a:gd name="connsiteX81" fmla="*/ 305434 w 648000"/>
                <a:gd name="connsiteY81" fmla="*/ 428757 h 616556"/>
                <a:gd name="connsiteX82" fmla="*/ 306107 w 648000"/>
                <a:gd name="connsiteY82" fmla="*/ 429063 h 616556"/>
                <a:gd name="connsiteX83" fmla="*/ 310940 w 648000"/>
                <a:gd name="connsiteY83" fmla="*/ 430837 h 616556"/>
                <a:gd name="connsiteX84" fmla="*/ 311858 w 648000"/>
                <a:gd name="connsiteY84" fmla="*/ 431142 h 616556"/>
                <a:gd name="connsiteX85" fmla="*/ 316629 w 648000"/>
                <a:gd name="connsiteY85" fmla="*/ 432366 h 616556"/>
                <a:gd name="connsiteX86" fmla="*/ 317791 w 648000"/>
                <a:gd name="connsiteY86" fmla="*/ 432672 h 616556"/>
                <a:gd name="connsiteX87" fmla="*/ 322624 w 648000"/>
                <a:gd name="connsiteY87" fmla="*/ 433406 h 616556"/>
                <a:gd name="connsiteX88" fmla="*/ 323970 w 648000"/>
                <a:gd name="connsiteY88" fmla="*/ 433589 h 616556"/>
                <a:gd name="connsiteX89" fmla="*/ 330270 w 648000"/>
                <a:gd name="connsiteY89" fmla="*/ 433896 h 616556"/>
                <a:gd name="connsiteX90" fmla="*/ 336571 w 648000"/>
                <a:gd name="connsiteY90" fmla="*/ 433589 h 616556"/>
                <a:gd name="connsiteX91" fmla="*/ 337917 w 648000"/>
                <a:gd name="connsiteY91" fmla="*/ 433406 h 616556"/>
                <a:gd name="connsiteX92" fmla="*/ 342750 w 648000"/>
                <a:gd name="connsiteY92" fmla="*/ 432672 h 616556"/>
                <a:gd name="connsiteX93" fmla="*/ 343912 w 648000"/>
                <a:gd name="connsiteY93" fmla="*/ 432366 h 616556"/>
                <a:gd name="connsiteX94" fmla="*/ 348683 w 648000"/>
                <a:gd name="connsiteY94" fmla="*/ 431142 h 616556"/>
                <a:gd name="connsiteX95" fmla="*/ 349601 w 648000"/>
                <a:gd name="connsiteY95" fmla="*/ 430837 h 616556"/>
                <a:gd name="connsiteX96" fmla="*/ 354434 w 648000"/>
                <a:gd name="connsiteY96" fmla="*/ 429063 h 616556"/>
                <a:gd name="connsiteX97" fmla="*/ 355106 w 648000"/>
                <a:gd name="connsiteY97" fmla="*/ 428757 h 616556"/>
                <a:gd name="connsiteX98" fmla="*/ 359878 w 648000"/>
                <a:gd name="connsiteY98" fmla="*/ 426493 h 616556"/>
                <a:gd name="connsiteX99" fmla="*/ 360489 w 648000"/>
                <a:gd name="connsiteY99" fmla="*/ 426127 h 616556"/>
                <a:gd name="connsiteX100" fmla="*/ 365016 w 648000"/>
                <a:gd name="connsiteY100" fmla="*/ 423374 h 616556"/>
                <a:gd name="connsiteX101" fmla="*/ 365689 w 648000"/>
                <a:gd name="connsiteY101" fmla="*/ 422884 h 616556"/>
                <a:gd name="connsiteX102" fmla="*/ 369726 w 648000"/>
                <a:gd name="connsiteY102" fmla="*/ 419826 h 616556"/>
                <a:gd name="connsiteX103" fmla="*/ 370583 w 648000"/>
                <a:gd name="connsiteY103" fmla="*/ 419031 h 616556"/>
                <a:gd name="connsiteX104" fmla="*/ 374009 w 648000"/>
                <a:gd name="connsiteY104" fmla="*/ 415911 h 616556"/>
                <a:gd name="connsiteX105" fmla="*/ 375171 w 648000"/>
                <a:gd name="connsiteY105" fmla="*/ 414687 h 616556"/>
                <a:gd name="connsiteX106" fmla="*/ 377924 w 648000"/>
                <a:gd name="connsiteY106" fmla="*/ 411690 h 616556"/>
                <a:gd name="connsiteX107" fmla="*/ 379392 w 648000"/>
                <a:gd name="connsiteY107" fmla="*/ 409793 h 616556"/>
                <a:gd name="connsiteX108" fmla="*/ 381350 w 648000"/>
                <a:gd name="connsiteY108" fmla="*/ 407163 h 616556"/>
                <a:gd name="connsiteX109" fmla="*/ 383123 w 648000"/>
                <a:gd name="connsiteY109" fmla="*/ 404471 h 616556"/>
                <a:gd name="connsiteX110" fmla="*/ 384408 w 648000"/>
                <a:gd name="connsiteY110" fmla="*/ 402392 h 616556"/>
                <a:gd name="connsiteX111" fmla="*/ 386304 w 648000"/>
                <a:gd name="connsiteY111" fmla="*/ 398721 h 616556"/>
                <a:gd name="connsiteX112" fmla="*/ 386977 w 648000"/>
                <a:gd name="connsiteY112" fmla="*/ 397375 h 616556"/>
                <a:gd name="connsiteX113" fmla="*/ 388873 w 648000"/>
                <a:gd name="connsiteY113" fmla="*/ 392726 h 616556"/>
                <a:gd name="connsiteX114" fmla="*/ 389118 w 648000"/>
                <a:gd name="connsiteY114" fmla="*/ 392115 h 616556"/>
                <a:gd name="connsiteX115" fmla="*/ 390770 w 648000"/>
                <a:gd name="connsiteY115" fmla="*/ 386609 h 616556"/>
                <a:gd name="connsiteX116" fmla="*/ 392544 w 648000"/>
                <a:gd name="connsiteY116" fmla="*/ 374436 h 616556"/>
                <a:gd name="connsiteX117" fmla="*/ 392666 w 648000"/>
                <a:gd name="connsiteY117" fmla="*/ 371071 h 616556"/>
                <a:gd name="connsiteX118" fmla="*/ 523575 w 648000"/>
                <a:gd name="connsiteY118" fmla="*/ 77076 h 616556"/>
                <a:gd name="connsiteX119" fmla="*/ 523575 w 648000"/>
                <a:gd name="connsiteY119" fmla="*/ 83255 h 616556"/>
                <a:gd name="connsiteX120" fmla="*/ 523575 w 648000"/>
                <a:gd name="connsiteY120" fmla="*/ 148709 h 616556"/>
                <a:gd name="connsiteX121" fmla="*/ 523575 w 648000"/>
                <a:gd name="connsiteY121" fmla="*/ 149872 h 616556"/>
                <a:gd name="connsiteX122" fmla="*/ 554406 w 648000"/>
                <a:gd name="connsiteY122" fmla="*/ 113474 h 616556"/>
                <a:gd name="connsiteX123" fmla="*/ 523575 w 648000"/>
                <a:gd name="connsiteY123" fmla="*/ 77076 h 616556"/>
                <a:gd name="connsiteX124" fmla="*/ 134213 w 648000"/>
                <a:gd name="connsiteY124" fmla="*/ 77076 h 616556"/>
                <a:gd name="connsiteX125" fmla="*/ 103382 w 648000"/>
                <a:gd name="connsiteY125" fmla="*/ 113474 h 616556"/>
                <a:gd name="connsiteX126" fmla="*/ 134213 w 648000"/>
                <a:gd name="connsiteY126" fmla="*/ 149872 h 616556"/>
                <a:gd name="connsiteX127" fmla="*/ 134213 w 648000"/>
                <a:gd name="connsiteY127" fmla="*/ 148709 h 616556"/>
                <a:gd name="connsiteX128" fmla="*/ 134213 w 648000"/>
                <a:gd name="connsiteY128" fmla="*/ 83255 h 616556"/>
                <a:gd name="connsiteX129" fmla="*/ 153867 w 648000"/>
                <a:gd name="connsiteY129" fmla="*/ 0 h 616556"/>
                <a:gd name="connsiteX130" fmla="*/ 169125 w 648000"/>
                <a:gd name="connsiteY130" fmla="*/ 0 h 616556"/>
                <a:gd name="connsiteX131" fmla="*/ 160807 w 648000"/>
                <a:gd name="connsiteY131" fmla="*/ 12326 h 616556"/>
                <a:gd name="connsiteX132" fmla="*/ 146447 w 648000"/>
                <a:gd name="connsiteY132" fmla="*/ 83255 h 616556"/>
                <a:gd name="connsiteX133" fmla="*/ 146447 w 648000"/>
                <a:gd name="connsiteY133" fmla="*/ 148709 h 616556"/>
                <a:gd name="connsiteX134" fmla="*/ 257781 w 648000"/>
                <a:gd name="connsiteY134" fmla="*/ 316628 h 616556"/>
                <a:gd name="connsiteX135" fmla="*/ 263898 w 648000"/>
                <a:gd name="connsiteY135" fmla="*/ 319013 h 616556"/>
                <a:gd name="connsiteX136" fmla="*/ 396520 w 648000"/>
                <a:gd name="connsiteY136" fmla="*/ 317974 h 616556"/>
                <a:gd name="connsiteX137" fmla="*/ 401842 w 648000"/>
                <a:gd name="connsiteY137" fmla="*/ 315832 h 616556"/>
                <a:gd name="connsiteX138" fmla="*/ 511280 w 648000"/>
                <a:gd name="connsiteY138" fmla="*/ 148709 h 616556"/>
                <a:gd name="connsiteX139" fmla="*/ 511280 w 648000"/>
                <a:gd name="connsiteY139" fmla="*/ 83255 h 616556"/>
                <a:gd name="connsiteX140" fmla="*/ 496920 w 648000"/>
                <a:gd name="connsiteY140" fmla="*/ 12326 h 616556"/>
                <a:gd name="connsiteX141" fmla="*/ 488602 w 648000"/>
                <a:gd name="connsiteY141" fmla="*/ 0 h 616556"/>
                <a:gd name="connsiteX142" fmla="*/ 503921 w 648000"/>
                <a:gd name="connsiteY142" fmla="*/ 0 h 616556"/>
                <a:gd name="connsiteX143" fmla="*/ 522658 w 648000"/>
                <a:gd name="connsiteY143" fmla="*/ 64597 h 616556"/>
                <a:gd name="connsiteX144" fmla="*/ 566580 w 648000"/>
                <a:gd name="connsiteY144" fmla="*/ 113474 h 616556"/>
                <a:gd name="connsiteX145" fmla="*/ 523025 w 648000"/>
                <a:gd name="connsiteY145" fmla="*/ 162290 h 616556"/>
                <a:gd name="connsiteX146" fmla="*/ 404901 w 648000"/>
                <a:gd name="connsiteY146" fmla="*/ 327945 h 616556"/>
                <a:gd name="connsiteX147" fmla="*/ 404901 w 648000"/>
                <a:gd name="connsiteY147" fmla="*/ 368563 h 616556"/>
                <a:gd name="connsiteX148" fmla="*/ 444541 w 648000"/>
                <a:gd name="connsiteY148" fmla="*/ 368563 h 616556"/>
                <a:gd name="connsiteX149" fmla="*/ 648000 w 648000"/>
                <a:gd name="connsiteY149" fmla="*/ 572023 h 616556"/>
                <a:gd name="connsiteX150" fmla="*/ 648000 w 648000"/>
                <a:gd name="connsiteY150" fmla="*/ 616556 h 616556"/>
                <a:gd name="connsiteX151" fmla="*/ 0 w 648000"/>
                <a:gd name="connsiteY151" fmla="*/ 616556 h 616556"/>
                <a:gd name="connsiteX152" fmla="*/ 0 w 648000"/>
                <a:gd name="connsiteY152" fmla="*/ 572023 h 616556"/>
                <a:gd name="connsiteX153" fmla="*/ 203459 w 648000"/>
                <a:gd name="connsiteY153" fmla="*/ 368563 h 616556"/>
                <a:gd name="connsiteX154" fmla="*/ 255579 w 648000"/>
                <a:gd name="connsiteY154" fmla="*/ 368563 h 616556"/>
                <a:gd name="connsiteX155" fmla="*/ 255579 w 648000"/>
                <a:gd name="connsiteY155" fmla="*/ 328985 h 616556"/>
                <a:gd name="connsiteX156" fmla="*/ 134763 w 648000"/>
                <a:gd name="connsiteY156" fmla="*/ 162290 h 616556"/>
                <a:gd name="connsiteX157" fmla="*/ 91208 w 648000"/>
                <a:gd name="connsiteY157" fmla="*/ 113474 h 616556"/>
                <a:gd name="connsiteX158" fmla="*/ 135130 w 648000"/>
                <a:gd name="connsiteY158" fmla="*/ 64597 h 61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</a:cxnLst>
              <a:rect l="l" t="t" r="r" b="b"/>
              <a:pathLst>
                <a:path w="648000" h="616556">
                  <a:moveTo>
                    <a:pt x="203459" y="380798"/>
                  </a:moveTo>
                  <a:cubicBezTo>
                    <a:pt x="97999" y="380798"/>
                    <a:pt x="12234" y="466561"/>
                    <a:pt x="12234" y="572023"/>
                  </a:cubicBezTo>
                  <a:lnTo>
                    <a:pt x="12234" y="604322"/>
                  </a:lnTo>
                  <a:lnTo>
                    <a:pt x="635766" y="604322"/>
                  </a:lnTo>
                  <a:lnTo>
                    <a:pt x="635949" y="604322"/>
                  </a:lnTo>
                  <a:lnTo>
                    <a:pt x="635949" y="572023"/>
                  </a:lnTo>
                  <a:cubicBezTo>
                    <a:pt x="635949" y="466561"/>
                    <a:pt x="550186" y="380798"/>
                    <a:pt x="444724" y="380798"/>
                  </a:cubicBezTo>
                  <a:lnTo>
                    <a:pt x="404472" y="380798"/>
                  </a:lnTo>
                  <a:cubicBezTo>
                    <a:pt x="403372" y="389851"/>
                    <a:pt x="400618" y="398354"/>
                    <a:pt x="396581" y="406123"/>
                  </a:cubicBezTo>
                  <a:cubicBezTo>
                    <a:pt x="396459" y="406307"/>
                    <a:pt x="396398" y="406551"/>
                    <a:pt x="396276" y="406735"/>
                  </a:cubicBezTo>
                  <a:cubicBezTo>
                    <a:pt x="395786" y="407714"/>
                    <a:pt x="395174" y="408631"/>
                    <a:pt x="394624" y="409549"/>
                  </a:cubicBezTo>
                  <a:cubicBezTo>
                    <a:pt x="393951" y="410711"/>
                    <a:pt x="393339" y="411812"/>
                    <a:pt x="392605" y="412913"/>
                  </a:cubicBezTo>
                  <a:cubicBezTo>
                    <a:pt x="392177" y="413525"/>
                    <a:pt x="391749" y="414076"/>
                    <a:pt x="391320" y="414687"/>
                  </a:cubicBezTo>
                  <a:cubicBezTo>
                    <a:pt x="390341" y="416033"/>
                    <a:pt x="389363" y="417379"/>
                    <a:pt x="388323" y="418663"/>
                  </a:cubicBezTo>
                  <a:cubicBezTo>
                    <a:pt x="387956" y="419092"/>
                    <a:pt x="387589" y="419520"/>
                    <a:pt x="387222" y="419948"/>
                  </a:cubicBezTo>
                  <a:cubicBezTo>
                    <a:pt x="386060" y="421355"/>
                    <a:pt x="384836" y="422701"/>
                    <a:pt x="383552" y="423985"/>
                  </a:cubicBezTo>
                  <a:cubicBezTo>
                    <a:pt x="383184" y="424353"/>
                    <a:pt x="382879" y="424658"/>
                    <a:pt x="382511" y="425025"/>
                  </a:cubicBezTo>
                  <a:cubicBezTo>
                    <a:pt x="381166" y="426371"/>
                    <a:pt x="379820" y="427595"/>
                    <a:pt x="378352" y="428818"/>
                  </a:cubicBezTo>
                  <a:cubicBezTo>
                    <a:pt x="377985" y="429124"/>
                    <a:pt x="377618" y="429368"/>
                    <a:pt x="377251" y="429674"/>
                  </a:cubicBezTo>
                  <a:cubicBezTo>
                    <a:pt x="375783" y="430837"/>
                    <a:pt x="374254" y="431938"/>
                    <a:pt x="372724" y="433039"/>
                  </a:cubicBezTo>
                  <a:cubicBezTo>
                    <a:pt x="372296" y="433284"/>
                    <a:pt x="371929" y="433589"/>
                    <a:pt x="371500" y="433834"/>
                  </a:cubicBezTo>
                  <a:cubicBezTo>
                    <a:pt x="369910" y="434813"/>
                    <a:pt x="368381" y="435791"/>
                    <a:pt x="366729" y="436709"/>
                  </a:cubicBezTo>
                  <a:cubicBezTo>
                    <a:pt x="366240" y="437015"/>
                    <a:pt x="365811" y="437260"/>
                    <a:pt x="365322" y="437504"/>
                  </a:cubicBezTo>
                  <a:cubicBezTo>
                    <a:pt x="363793" y="438300"/>
                    <a:pt x="362141" y="439095"/>
                    <a:pt x="360489" y="439829"/>
                  </a:cubicBezTo>
                  <a:cubicBezTo>
                    <a:pt x="359939" y="440074"/>
                    <a:pt x="359389" y="440319"/>
                    <a:pt x="358838" y="440563"/>
                  </a:cubicBezTo>
                  <a:cubicBezTo>
                    <a:pt x="357247" y="441175"/>
                    <a:pt x="355596" y="441787"/>
                    <a:pt x="353944" y="442337"/>
                  </a:cubicBezTo>
                  <a:cubicBezTo>
                    <a:pt x="353271" y="442521"/>
                    <a:pt x="352659" y="442765"/>
                    <a:pt x="352048" y="442949"/>
                  </a:cubicBezTo>
                  <a:cubicBezTo>
                    <a:pt x="350457" y="443438"/>
                    <a:pt x="348744" y="443866"/>
                    <a:pt x="347093" y="444234"/>
                  </a:cubicBezTo>
                  <a:cubicBezTo>
                    <a:pt x="346359" y="444417"/>
                    <a:pt x="345686" y="444600"/>
                    <a:pt x="345013" y="444723"/>
                  </a:cubicBezTo>
                  <a:cubicBezTo>
                    <a:pt x="343239" y="445029"/>
                    <a:pt x="341526" y="445273"/>
                    <a:pt x="339752" y="445518"/>
                  </a:cubicBezTo>
                  <a:cubicBezTo>
                    <a:pt x="339079" y="445641"/>
                    <a:pt x="338406" y="445763"/>
                    <a:pt x="337733" y="445824"/>
                  </a:cubicBezTo>
                  <a:cubicBezTo>
                    <a:pt x="335286" y="446068"/>
                    <a:pt x="332839" y="446191"/>
                    <a:pt x="330331" y="446191"/>
                  </a:cubicBezTo>
                  <a:cubicBezTo>
                    <a:pt x="327824" y="446191"/>
                    <a:pt x="325377" y="446068"/>
                    <a:pt x="322930" y="445824"/>
                  </a:cubicBezTo>
                  <a:cubicBezTo>
                    <a:pt x="322257" y="445702"/>
                    <a:pt x="321584" y="445579"/>
                    <a:pt x="320911" y="445518"/>
                  </a:cubicBezTo>
                  <a:cubicBezTo>
                    <a:pt x="319137" y="445273"/>
                    <a:pt x="317363" y="445090"/>
                    <a:pt x="315650" y="444723"/>
                  </a:cubicBezTo>
                  <a:cubicBezTo>
                    <a:pt x="314916" y="444600"/>
                    <a:pt x="314243" y="444417"/>
                    <a:pt x="313570" y="444234"/>
                  </a:cubicBezTo>
                  <a:cubicBezTo>
                    <a:pt x="311919" y="443866"/>
                    <a:pt x="310267" y="443438"/>
                    <a:pt x="308615" y="442949"/>
                  </a:cubicBezTo>
                  <a:cubicBezTo>
                    <a:pt x="307943" y="442765"/>
                    <a:pt x="307331" y="442521"/>
                    <a:pt x="306719" y="442337"/>
                  </a:cubicBezTo>
                  <a:cubicBezTo>
                    <a:pt x="305067" y="441787"/>
                    <a:pt x="303416" y="441236"/>
                    <a:pt x="301825" y="440563"/>
                  </a:cubicBezTo>
                  <a:cubicBezTo>
                    <a:pt x="301274" y="440319"/>
                    <a:pt x="300724" y="440074"/>
                    <a:pt x="300174" y="439829"/>
                  </a:cubicBezTo>
                  <a:cubicBezTo>
                    <a:pt x="298522" y="439095"/>
                    <a:pt x="296932" y="438361"/>
                    <a:pt x="295341" y="437504"/>
                  </a:cubicBezTo>
                  <a:cubicBezTo>
                    <a:pt x="294851" y="437260"/>
                    <a:pt x="294423" y="436954"/>
                    <a:pt x="293934" y="436709"/>
                  </a:cubicBezTo>
                  <a:cubicBezTo>
                    <a:pt x="292282" y="435791"/>
                    <a:pt x="290692" y="434874"/>
                    <a:pt x="289162" y="433834"/>
                  </a:cubicBezTo>
                  <a:cubicBezTo>
                    <a:pt x="288734" y="433589"/>
                    <a:pt x="288367" y="433345"/>
                    <a:pt x="287939" y="433039"/>
                  </a:cubicBezTo>
                  <a:cubicBezTo>
                    <a:pt x="286410" y="431999"/>
                    <a:pt x="284880" y="430837"/>
                    <a:pt x="283412" y="429674"/>
                  </a:cubicBezTo>
                  <a:cubicBezTo>
                    <a:pt x="283045" y="429430"/>
                    <a:pt x="282678" y="429124"/>
                    <a:pt x="282311" y="428818"/>
                  </a:cubicBezTo>
                  <a:cubicBezTo>
                    <a:pt x="280904" y="427595"/>
                    <a:pt x="279497" y="426310"/>
                    <a:pt x="278151" y="425025"/>
                  </a:cubicBezTo>
                  <a:cubicBezTo>
                    <a:pt x="277784" y="424658"/>
                    <a:pt x="277478" y="424353"/>
                    <a:pt x="277112" y="423985"/>
                  </a:cubicBezTo>
                  <a:cubicBezTo>
                    <a:pt x="275827" y="422701"/>
                    <a:pt x="274603" y="421355"/>
                    <a:pt x="273441" y="419948"/>
                  </a:cubicBezTo>
                  <a:cubicBezTo>
                    <a:pt x="273074" y="419520"/>
                    <a:pt x="272707" y="419092"/>
                    <a:pt x="272340" y="418663"/>
                  </a:cubicBezTo>
                  <a:cubicBezTo>
                    <a:pt x="271300" y="417379"/>
                    <a:pt x="270321" y="416033"/>
                    <a:pt x="269343" y="414687"/>
                  </a:cubicBezTo>
                  <a:cubicBezTo>
                    <a:pt x="268914" y="414076"/>
                    <a:pt x="268486" y="413525"/>
                    <a:pt x="268058" y="412913"/>
                  </a:cubicBezTo>
                  <a:cubicBezTo>
                    <a:pt x="267385" y="411812"/>
                    <a:pt x="266712" y="410649"/>
                    <a:pt x="266039" y="409549"/>
                  </a:cubicBezTo>
                  <a:cubicBezTo>
                    <a:pt x="265489" y="408631"/>
                    <a:pt x="264877" y="407714"/>
                    <a:pt x="264388" y="406735"/>
                  </a:cubicBezTo>
                  <a:cubicBezTo>
                    <a:pt x="264265" y="406551"/>
                    <a:pt x="264204" y="406307"/>
                    <a:pt x="264081" y="406123"/>
                  </a:cubicBezTo>
                  <a:cubicBezTo>
                    <a:pt x="260044" y="398354"/>
                    <a:pt x="257292" y="389851"/>
                    <a:pt x="256190" y="380798"/>
                  </a:cubicBezTo>
                  <a:close/>
                  <a:moveTo>
                    <a:pt x="392666" y="332594"/>
                  </a:moveTo>
                  <a:cubicBezTo>
                    <a:pt x="372663" y="339567"/>
                    <a:pt x="351253" y="343421"/>
                    <a:pt x="328924" y="343360"/>
                  </a:cubicBezTo>
                  <a:cubicBezTo>
                    <a:pt x="324214" y="343360"/>
                    <a:pt x="319504" y="343116"/>
                    <a:pt x="314855" y="342809"/>
                  </a:cubicBezTo>
                  <a:cubicBezTo>
                    <a:pt x="314671" y="342809"/>
                    <a:pt x="314427" y="342748"/>
                    <a:pt x="314182" y="342748"/>
                  </a:cubicBezTo>
                  <a:cubicBezTo>
                    <a:pt x="298155" y="341525"/>
                    <a:pt x="282617" y="338405"/>
                    <a:pt x="267874" y="333511"/>
                  </a:cubicBezTo>
                  <a:lnTo>
                    <a:pt x="267874" y="371071"/>
                  </a:lnTo>
                  <a:lnTo>
                    <a:pt x="267996" y="374436"/>
                  </a:lnTo>
                  <a:cubicBezTo>
                    <a:pt x="268241" y="378657"/>
                    <a:pt x="268792" y="382694"/>
                    <a:pt x="269771" y="386609"/>
                  </a:cubicBezTo>
                  <a:cubicBezTo>
                    <a:pt x="270260" y="388444"/>
                    <a:pt x="270811" y="390279"/>
                    <a:pt x="271422" y="392115"/>
                  </a:cubicBezTo>
                  <a:cubicBezTo>
                    <a:pt x="271484" y="392298"/>
                    <a:pt x="271606" y="392543"/>
                    <a:pt x="271667" y="392726"/>
                  </a:cubicBezTo>
                  <a:cubicBezTo>
                    <a:pt x="272279" y="394317"/>
                    <a:pt x="272890" y="395846"/>
                    <a:pt x="273563" y="397375"/>
                  </a:cubicBezTo>
                  <a:cubicBezTo>
                    <a:pt x="273808" y="397804"/>
                    <a:pt x="273992" y="398293"/>
                    <a:pt x="274236" y="398721"/>
                  </a:cubicBezTo>
                  <a:cubicBezTo>
                    <a:pt x="274848" y="399945"/>
                    <a:pt x="275460" y="401168"/>
                    <a:pt x="276133" y="402392"/>
                  </a:cubicBezTo>
                  <a:cubicBezTo>
                    <a:pt x="276561" y="403126"/>
                    <a:pt x="276989" y="403799"/>
                    <a:pt x="277417" y="404471"/>
                  </a:cubicBezTo>
                  <a:cubicBezTo>
                    <a:pt x="278029" y="405389"/>
                    <a:pt x="278580" y="406307"/>
                    <a:pt x="279191" y="407163"/>
                  </a:cubicBezTo>
                  <a:cubicBezTo>
                    <a:pt x="279803" y="408080"/>
                    <a:pt x="280476" y="408937"/>
                    <a:pt x="281149" y="409793"/>
                  </a:cubicBezTo>
                  <a:cubicBezTo>
                    <a:pt x="281638" y="410405"/>
                    <a:pt x="282128" y="411078"/>
                    <a:pt x="282617" y="411690"/>
                  </a:cubicBezTo>
                  <a:cubicBezTo>
                    <a:pt x="283535" y="412730"/>
                    <a:pt x="284452" y="413708"/>
                    <a:pt x="285370" y="414687"/>
                  </a:cubicBezTo>
                  <a:cubicBezTo>
                    <a:pt x="285737" y="415115"/>
                    <a:pt x="286104" y="415482"/>
                    <a:pt x="286532" y="415911"/>
                  </a:cubicBezTo>
                  <a:cubicBezTo>
                    <a:pt x="287633" y="417012"/>
                    <a:pt x="288795" y="418052"/>
                    <a:pt x="289958" y="419031"/>
                  </a:cubicBezTo>
                  <a:cubicBezTo>
                    <a:pt x="290202" y="419336"/>
                    <a:pt x="290508" y="419581"/>
                    <a:pt x="290814" y="419826"/>
                  </a:cubicBezTo>
                  <a:cubicBezTo>
                    <a:pt x="292099" y="420926"/>
                    <a:pt x="293444" y="421906"/>
                    <a:pt x="294851" y="422884"/>
                  </a:cubicBezTo>
                  <a:cubicBezTo>
                    <a:pt x="295096" y="423068"/>
                    <a:pt x="295280" y="423190"/>
                    <a:pt x="295524" y="423374"/>
                  </a:cubicBezTo>
                  <a:cubicBezTo>
                    <a:pt x="296993" y="424353"/>
                    <a:pt x="298522" y="425270"/>
                    <a:pt x="300051" y="426127"/>
                  </a:cubicBezTo>
                  <a:cubicBezTo>
                    <a:pt x="300235" y="426249"/>
                    <a:pt x="300479" y="426371"/>
                    <a:pt x="300663" y="426493"/>
                  </a:cubicBezTo>
                  <a:cubicBezTo>
                    <a:pt x="302253" y="427289"/>
                    <a:pt x="303844" y="428023"/>
                    <a:pt x="305434" y="428757"/>
                  </a:cubicBezTo>
                  <a:cubicBezTo>
                    <a:pt x="305618" y="428818"/>
                    <a:pt x="305862" y="428940"/>
                    <a:pt x="306107" y="429063"/>
                  </a:cubicBezTo>
                  <a:cubicBezTo>
                    <a:pt x="307698" y="429736"/>
                    <a:pt x="309288" y="430286"/>
                    <a:pt x="310940" y="430837"/>
                  </a:cubicBezTo>
                  <a:cubicBezTo>
                    <a:pt x="311246" y="430898"/>
                    <a:pt x="311551" y="431020"/>
                    <a:pt x="311858" y="431142"/>
                  </a:cubicBezTo>
                  <a:cubicBezTo>
                    <a:pt x="313387" y="431632"/>
                    <a:pt x="315039" y="431999"/>
                    <a:pt x="316629" y="432366"/>
                  </a:cubicBezTo>
                  <a:cubicBezTo>
                    <a:pt x="316996" y="432488"/>
                    <a:pt x="317363" y="432610"/>
                    <a:pt x="317791" y="432672"/>
                  </a:cubicBezTo>
                  <a:cubicBezTo>
                    <a:pt x="319381" y="432978"/>
                    <a:pt x="320972" y="433223"/>
                    <a:pt x="322624" y="433406"/>
                  </a:cubicBezTo>
                  <a:cubicBezTo>
                    <a:pt x="323113" y="433467"/>
                    <a:pt x="323541" y="433528"/>
                    <a:pt x="323970" y="433589"/>
                  </a:cubicBezTo>
                  <a:cubicBezTo>
                    <a:pt x="326050" y="433773"/>
                    <a:pt x="328129" y="433896"/>
                    <a:pt x="330270" y="433896"/>
                  </a:cubicBezTo>
                  <a:cubicBezTo>
                    <a:pt x="332412" y="433896"/>
                    <a:pt x="334491" y="433773"/>
                    <a:pt x="336571" y="433589"/>
                  </a:cubicBezTo>
                  <a:cubicBezTo>
                    <a:pt x="337061" y="433528"/>
                    <a:pt x="337488" y="433467"/>
                    <a:pt x="337917" y="433406"/>
                  </a:cubicBezTo>
                  <a:cubicBezTo>
                    <a:pt x="339569" y="433223"/>
                    <a:pt x="341159" y="432978"/>
                    <a:pt x="342750" y="432672"/>
                  </a:cubicBezTo>
                  <a:cubicBezTo>
                    <a:pt x="343116" y="432549"/>
                    <a:pt x="343484" y="432427"/>
                    <a:pt x="343912" y="432366"/>
                  </a:cubicBezTo>
                  <a:cubicBezTo>
                    <a:pt x="345502" y="431999"/>
                    <a:pt x="347093" y="431632"/>
                    <a:pt x="348683" y="431142"/>
                  </a:cubicBezTo>
                  <a:cubicBezTo>
                    <a:pt x="348989" y="431081"/>
                    <a:pt x="349295" y="430959"/>
                    <a:pt x="349601" y="430837"/>
                  </a:cubicBezTo>
                  <a:cubicBezTo>
                    <a:pt x="351253" y="430286"/>
                    <a:pt x="352843" y="429736"/>
                    <a:pt x="354434" y="429063"/>
                  </a:cubicBezTo>
                  <a:cubicBezTo>
                    <a:pt x="354617" y="429001"/>
                    <a:pt x="354861" y="428879"/>
                    <a:pt x="355106" y="428757"/>
                  </a:cubicBezTo>
                  <a:cubicBezTo>
                    <a:pt x="356758" y="428084"/>
                    <a:pt x="358349" y="427350"/>
                    <a:pt x="359878" y="426493"/>
                  </a:cubicBezTo>
                  <a:cubicBezTo>
                    <a:pt x="360062" y="426371"/>
                    <a:pt x="360306" y="426249"/>
                    <a:pt x="360489" y="426127"/>
                  </a:cubicBezTo>
                  <a:cubicBezTo>
                    <a:pt x="362080" y="425270"/>
                    <a:pt x="363548" y="424353"/>
                    <a:pt x="365016" y="423374"/>
                  </a:cubicBezTo>
                  <a:cubicBezTo>
                    <a:pt x="365261" y="423251"/>
                    <a:pt x="365445" y="423068"/>
                    <a:pt x="365689" y="422884"/>
                  </a:cubicBezTo>
                  <a:cubicBezTo>
                    <a:pt x="367035" y="421906"/>
                    <a:pt x="368442" y="420865"/>
                    <a:pt x="369726" y="419826"/>
                  </a:cubicBezTo>
                  <a:cubicBezTo>
                    <a:pt x="369971" y="419581"/>
                    <a:pt x="370277" y="419275"/>
                    <a:pt x="370583" y="419031"/>
                  </a:cubicBezTo>
                  <a:cubicBezTo>
                    <a:pt x="371745" y="418052"/>
                    <a:pt x="372907" y="417012"/>
                    <a:pt x="374009" y="415911"/>
                  </a:cubicBezTo>
                  <a:cubicBezTo>
                    <a:pt x="374376" y="415544"/>
                    <a:pt x="374804" y="415115"/>
                    <a:pt x="375171" y="414687"/>
                  </a:cubicBezTo>
                  <a:cubicBezTo>
                    <a:pt x="376149" y="413708"/>
                    <a:pt x="377067" y="412730"/>
                    <a:pt x="377924" y="411690"/>
                  </a:cubicBezTo>
                  <a:cubicBezTo>
                    <a:pt x="378413" y="411078"/>
                    <a:pt x="378903" y="410405"/>
                    <a:pt x="379392" y="409793"/>
                  </a:cubicBezTo>
                  <a:cubicBezTo>
                    <a:pt x="380064" y="408937"/>
                    <a:pt x="380738" y="408080"/>
                    <a:pt x="381350" y="407163"/>
                  </a:cubicBezTo>
                  <a:cubicBezTo>
                    <a:pt x="381961" y="406307"/>
                    <a:pt x="382573" y="405389"/>
                    <a:pt x="383123" y="404471"/>
                  </a:cubicBezTo>
                  <a:cubicBezTo>
                    <a:pt x="383552" y="403799"/>
                    <a:pt x="383980" y="403065"/>
                    <a:pt x="384408" y="402392"/>
                  </a:cubicBezTo>
                  <a:cubicBezTo>
                    <a:pt x="385081" y="401168"/>
                    <a:pt x="385692" y="399945"/>
                    <a:pt x="386304" y="398721"/>
                  </a:cubicBezTo>
                  <a:cubicBezTo>
                    <a:pt x="386549" y="398293"/>
                    <a:pt x="386794" y="397865"/>
                    <a:pt x="386977" y="397375"/>
                  </a:cubicBezTo>
                  <a:cubicBezTo>
                    <a:pt x="387650" y="395846"/>
                    <a:pt x="388323" y="394317"/>
                    <a:pt x="388873" y="392726"/>
                  </a:cubicBezTo>
                  <a:cubicBezTo>
                    <a:pt x="388935" y="392543"/>
                    <a:pt x="389057" y="392298"/>
                    <a:pt x="389118" y="392115"/>
                  </a:cubicBezTo>
                  <a:cubicBezTo>
                    <a:pt x="389730" y="390340"/>
                    <a:pt x="390280" y="388505"/>
                    <a:pt x="390770" y="386609"/>
                  </a:cubicBezTo>
                  <a:cubicBezTo>
                    <a:pt x="391749" y="382694"/>
                    <a:pt x="392361" y="378596"/>
                    <a:pt x="392544" y="374436"/>
                  </a:cubicBezTo>
                  <a:lnTo>
                    <a:pt x="392666" y="371071"/>
                  </a:lnTo>
                  <a:close/>
                  <a:moveTo>
                    <a:pt x="523575" y="77076"/>
                  </a:moveTo>
                  <a:lnTo>
                    <a:pt x="523575" y="83255"/>
                  </a:lnTo>
                  <a:lnTo>
                    <a:pt x="523575" y="148709"/>
                  </a:lnTo>
                  <a:lnTo>
                    <a:pt x="523575" y="149872"/>
                  </a:lnTo>
                  <a:cubicBezTo>
                    <a:pt x="541070" y="146935"/>
                    <a:pt x="554406" y="131765"/>
                    <a:pt x="554406" y="113474"/>
                  </a:cubicBezTo>
                  <a:cubicBezTo>
                    <a:pt x="554406" y="95183"/>
                    <a:pt x="541010" y="80013"/>
                    <a:pt x="523575" y="77076"/>
                  </a:cubicBezTo>
                  <a:close/>
                  <a:moveTo>
                    <a:pt x="134213" y="77076"/>
                  </a:moveTo>
                  <a:cubicBezTo>
                    <a:pt x="116717" y="80013"/>
                    <a:pt x="103382" y="95183"/>
                    <a:pt x="103382" y="113474"/>
                  </a:cubicBezTo>
                  <a:cubicBezTo>
                    <a:pt x="103382" y="131765"/>
                    <a:pt x="116778" y="146935"/>
                    <a:pt x="134213" y="149872"/>
                  </a:cubicBezTo>
                  <a:lnTo>
                    <a:pt x="134213" y="148709"/>
                  </a:lnTo>
                  <a:lnTo>
                    <a:pt x="134213" y="83255"/>
                  </a:lnTo>
                  <a:close/>
                  <a:moveTo>
                    <a:pt x="153867" y="0"/>
                  </a:moveTo>
                  <a:lnTo>
                    <a:pt x="169125" y="0"/>
                  </a:lnTo>
                  <a:lnTo>
                    <a:pt x="160807" y="12326"/>
                  </a:lnTo>
                  <a:cubicBezTo>
                    <a:pt x="151563" y="34141"/>
                    <a:pt x="146447" y="58113"/>
                    <a:pt x="146447" y="83255"/>
                  </a:cubicBezTo>
                  <a:lnTo>
                    <a:pt x="146447" y="148709"/>
                  </a:lnTo>
                  <a:cubicBezTo>
                    <a:pt x="146447" y="224074"/>
                    <a:pt x="192387" y="288917"/>
                    <a:pt x="257781" y="316628"/>
                  </a:cubicBezTo>
                  <a:lnTo>
                    <a:pt x="263898" y="319013"/>
                  </a:lnTo>
                  <a:cubicBezTo>
                    <a:pt x="306474" y="335408"/>
                    <a:pt x="354127" y="335041"/>
                    <a:pt x="396520" y="317974"/>
                  </a:cubicBezTo>
                  <a:lnTo>
                    <a:pt x="401842" y="315832"/>
                  </a:lnTo>
                  <a:cubicBezTo>
                    <a:pt x="466195" y="287632"/>
                    <a:pt x="511280" y="223340"/>
                    <a:pt x="511280" y="148709"/>
                  </a:cubicBezTo>
                  <a:lnTo>
                    <a:pt x="511280" y="83255"/>
                  </a:lnTo>
                  <a:cubicBezTo>
                    <a:pt x="511280" y="58113"/>
                    <a:pt x="506164" y="34141"/>
                    <a:pt x="496920" y="12326"/>
                  </a:cubicBezTo>
                  <a:lnTo>
                    <a:pt x="488602" y="0"/>
                  </a:lnTo>
                  <a:lnTo>
                    <a:pt x="503921" y="0"/>
                  </a:lnTo>
                  <a:lnTo>
                    <a:pt x="522658" y="64597"/>
                  </a:lnTo>
                  <a:cubicBezTo>
                    <a:pt x="547310" y="67228"/>
                    <a:pt x="566580" y="88149"/>
                    <a:pt x="566580" y="113474"/>
                  </a:cubicBezTo>
                  <a:cubicBezTo>
                    <a:pt x="566580" y="138677"/>
                    <a:pt x="547494" y="159476"/>
                    <a:pt x="523025" y="162290"/>
                  </a:cubicBezTo>
                  <a:cubicBezTo>
                    <a:pt x="517825" y="236859"/>
                    <a:pt x="470600" y="299928"/>
                    <a:pt x="404901" y="327945"/>
                  </a:cubicBezTo>
                  <a:lnTo>
                    <a:pt x="404901" y="368563"/>
                  </a:lnTo>
                  <a:lnTo>
                    <a:pt x="444541" y="368563"/>
                  </a:lnTo>
                  <a:cubicBezTo>
                    <a:pt x="556731" y="368563"/>
                    <a:pt x="648000" y="459833"/>
                    <a:pt x="648000" y="572023"/>
                  </a:cubicBezTo>
                  <a:lnTo>
                    <a:pt x="648000" y="616556"/>
                  </a:lnTo>
                  <a:lnTo>
                    <a:pt x="0" y="616556"/>
                  </a:lnTo>
                  <a:lnTo>
                    <a:pt x="0" y="572023"/>
                  </a:lnTo>
                  <a:cubicBezTo>
                    <a:pt x="0" y="459833"/>
                    <a:pt x="91269" y="368563"/>
                    <a:pt x="203459" y="368563"/>
                  </a:cubicBezTo>
                  <a:lnTo>
                    <a:pt x="255579" y="368563"/>
                  </a:lnTo>
                  <a:lnTo>
                    <a:pt x="255579" y="328985"/>
                  </a:lnTo>
                  <a:cubicBezTo>
                    <a:pt x="188472" y="301640"/>
                    <a:pt x="139963" y="237837"/>
                    <a:pt x="134763" y="162290"/>
                  </a:cubicBezTo>
                  <a:cubicBezTo>
                    <a:pt x="110294" y="159476"/>
                    <a:pt x="91208" y="138677"/>
                    <a:pt x="91208" y="113474"/>
                  </a:cubicBezTo>
                  <a:cubicBezTo>
                    <a:pt x="91208" y="88149"/>
                    <a:pt x="110478" y="67228"/>
                    <a:pt x="135130" y="6459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wrap="square" rtlCol="0" anchor="ctr">
              <a:noAutofit/>
            </a:bodyPr>
            <a:lstStyle/>
            <a:p>
              <a:endParaRPr lang="de-DE" dirty="0"/>
            </a:p>
          </p:txBody>
        </p:sp>
        <p:grpSp>
          <p:nvGrpSpPr>
            <p:cNvPr id="77" name="Grafik 4">
              <a:extLst>
                <a:ext uri="{FF2B5EF4-FFF2-40B4-BE49-F238E27FC236}">
                  <a16:creationId xmlns:a16="http://schemas.microsoft.com/office/drawing/2014/main" id="{0EFCE513-76D3-4DAF-AA56-EBFA3208F105}"/>
                </a:ext>
              </a:extLst>
            </p:cNvPr>
            <p:cNvGrpSpPr/>
            <p:nvPr/>
          </p:nvGrpSpPr>
          <p:grpSpPr bwMode="gray">
            <a:xfrm>
              <a:off x="9740848" y="2658561"/>
              <a:ext cx="367468" cy="107051"/>
              <a:chOff x="8941564" y="2740334"/>
              <a:chExt cx="572174" cy="166687"/>
            </a:xfrm>
            <a:solidFill>
              <a:srgbClr val="E6ECEE"/>
            </a:solidFill>
          </p:grpSpPr>
          <p:sp>
            <p:nvSpPr>
              <p:cNvPr id="113" name="Freihandform: Form 112">
                <a:extLst>
                  <a:ext uri="{FF2B5EF4-FFF2-40B4-BE49-F238E27FC236}">
                    <a16:creationId xmlns:a16="http://schemas.microsoft.com/office/drawing/2014/main" id="{64D424E3-A3B3-4250-AD48-95CE83FC526B}"/>
                  </a:ext>
                </a:extLst>
              </p:cNvPr>
              <p:cNvSpPr/>
              <p:nvPr/>
            </p:nvSpPr>
            <p:spPr bwMode="gray">
              <a:xfrm>
                <a:off x="9045767" y="2740334"/>
                <a:ext cx="166687" cy="166687"/>
              </a:xfrm>
              <a:custGeom>
                <a:avLst/>
                <a:gdLst>
                  <a:gd name="connsiteX0" fmla="*/ 83344 w 166687"/>
                  <a:gd name="connsiteY0" fmla="*/ 166688 h 166687"/>
                  <a:gd name="connsiteX1" fmla="*/ 0 w 166687"/>
                  <a:gd name="connsiteY1" fmla="*/ 83344 h 166687"/>
                  <a:gd name="connsiteX2" fmla="*/ 83344 w 166687"/>
                  <a:gd name="connsiteY2" fmla="*/ 0 h 166687"/>
                  <a:gd name="connsiteX3" fmla="*/ 166688 w 166687"/>
                  <a:gd name="connsiteY3" fmla="*/ 83344 h 166687"/>
                  <a:gd name="connsiteX4" fmla="*/ 83344 w 166687"/>
                  <a:gd name="connsiteY4" fmla="*/ 166688 h 166687"/>
                  <a:gd name="connsiteX5" fmla="*/ 83344 w 166687"/>
                  <a:gd name="connsiteY5" fmla="*/ 19145 h 166687"/>
                  <a:gd name="connsiteX6" fmla="*/ 19050 w 166687"/>
                  <a:gd name="connsiteY6" fmla="*/ 83439 h 166687"/>
                  <a:gd name="connsiteX7" fmla="*/ 83344 w 166687"/>
                  <a:gd name="connsiteY7" fmla="*/ 147733 h 166687"/>
                  <a:gd name="connsiteX8" fmla="*/ 147638 w 166687"/>
                  <a:gd name="connsiteY8" fmla="*/ 83439 h 166687"/>
                  <a:gd name="connsiteX9" fmla="*/ 83344 w 166687"/>
                  <a:gd name="connsiteY9" fmla="*/ 19145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6687" h="166687">
                    <a:moveTo>
                      <a:pt x="83344" y="166688"/>
                    </a:moveTo>
                    <a:cubicBezTo>
                      <a:pt x="37433" y="166688"/>
                      <a:pt x="0" y="129350"/>
                      <a:pt x="0" y="83344"/>
                    </a:cubicBezTo>
                    <a:cubicBezTo>
                      <a:pt x="0" y="37433"/>
                      <a:pt x="37338" y="0"/>
                      <a:pt x="83344" y="0"/>
                    </a:cubicBezTo>
                    <a:cubicBezTo>
                      <a:pt x="129350" y="0"/>
                      <a:pt x="166688" y="37338"/>
                      <a:pt x="166688" y="83344"/>
                    </a:cubicBezTo>
                    <a:cubicBezTo>
                      <a:pt x="166592" y="129254"/>
                      <a:pt x="129254" y="166688"/>
                      <a:pt x="83344" y="166688"/>
                    </a:cubicBezTo>
                    <a:close/>
                    <a:moveTo>
                      <a:pt x="83344" y="19145"/>
                    </a:moveTo>
                    <a:cubicBezTo>
                      <a:pt x="47911" y="19145"/>
                      <a:pt x="19050" y="48006"/>
                      <a:pt x="19050" y="83439"/>
                    </a:cubicBezTo>
                    <a:cubicBezTo>
                      <a:pt x="19050" y="118872"/>
                      <a:pt x="47911" y="147733"/>
                      <a:pt x="83344" y="147733"/>
                    </a:cubicBezTo>
                    <a:cubicBezTo>
                      <a:pt x="118777" y="147733"/>
                      <a:pt x="147638" y="118872"/>
                      <a:pt x="147638" y="83439"/>
                    </a:cubicBezTo>
                    <a:cubicBezTo>
                      <a:pt x="147638" y="48006"/>
                      <a:pt x="118777" y="19145"/>
                      <a:pt x="83344" y="19145"/>
                    </a:cubicBezTo>
                    <a:close/>
                  </a:path>
                </a:pathLst>
              </a:custGeom>
              <a:solidFill>
                <a:srgbClr val="009CB4"/>
              </a:solidFill>
              <a:ln w="3175" cap="flat">
                <a:solidFill>
                  <a:srgbClr val="009CB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15" name="Freihandform: Form 114">
                <a:extLst>
                  <a:ext uri="{FF2B5EF4-FFF2-40B4-BE49-F238E27FC236}">
                    <a16:creationId xmlns:a16="http://schemas.microsoft.com/office/drawing/2014/main" id="{D437FD0B-0FB9-4A99-BECF-DD91BEC91130}"/>
                  </a:ext>
                </a:extLst>
              </p:cNvPr>
              <p:cNvSpPr/>
              <p:nvPr/>
            </p:nvSpPr>
            <p:spPr bwMode="gray">
              <a:xfrm>
                <a:off x="9242458" y="2740334"/>
                <a:ext cx="166687" cy="166687"/>
              </a:xfrm>
              <a:custGeom>
                <a:avLst/>
                <a:gdLst>
                  <a:gd name="connsiteX0" fmla="*/ 83344 w 166687"/>
                  <a:gd name="connsiteY0" fmla="*/ 166688 h 166687"/>
                  <a:gd name="connsiteX1" fmla="*/ 0 w 166687"/>
                  <a:gd name="connsiteY1" fmla="*/ 83344 h 166687"/>
                  <a:gd name="connsiteX2" fmla="*/ 83344 w 166687"/>
                  <a:gd name="connsiteY2" fmla="*/ 0 h 166687"/>
                  <a:gd name="connsiteX3" fmla="*/ 166687 w 166687"/>
                  <a:gd name="connsiteY3" fmla="*/ 83344 h 166687"/>
                  <a:gd name="connsiteX4" fmla="*/ 83344 w 166687"/>
                  <a:gd name="connsiteY4" fmla="*/ 166688 h 166687"/>
                  <a:gd name="connsiteX5" fmla="*/ 83344 w 166687"/>
                  <a:gd name="connsiteY5" fmla="*/ 19145 h 166687"/>
                  <a:gd name="connsiteX6" fmla="*/ 19050 w 166687"/>
                  <a:gd name="connsiteY6" fmla="*/ 83439 h 166687"/>
                  <a:gd name="connsiteX7" fmla="*/ 83344 w 166687"/>
                  <a:gd name="connsiteY7" fmla="*/ 147733 h 166687"/>
                  <a:gd name="connsiteX8" fmla="*/ 147637 w 166687"/>
                  <a:gd name="connsiteY8" fmla="*/ 83439 h 166687"/>
                  <a:gd name="connsiteX9" fmla="*/ 83344 w 166687"/>
                  <a:gd name="connsiteY9" fmla="*/ 19145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6687" h="166687">
                    <a:moveTo>
                      <a:pt x="83344" y="166688"/>
                    </a:moveTo>
                    <a:cubicBezTo>
                      <a:pt x="37433" y="166688"/>
                      <a:pt x="0" y="129350"/>
                      <a:pt x="0" y="83344"/>
                    </a:cubicBezTo>
                    <a:cubicBezTo>
                      <a:pt x="0" y="37433"/>
                      <a:pt x="37338" y="0"/>
                      <a:pt x="83344" y="0"/>
                    </a:cubicBezTo>
                    <a:cubicBezTo>
                      <a:pt x="129349" y="0"/>
                      <a:pt x="166687" y="37338"/>
                      <a:pt x="166687" y="83344"/>
                    </a:cubicBezTo>
                    <a:cubicBezTo>
                      <a:pt x="166687" y="129254"/>
                      <a:pt x="129349" y="166688"/>
                      <a:pt x="83344" y="166688"/>
                    </a:cubicBezTo>
                    <a:close/>
                    <a:moveTo>
                      <a:pt x="83344" y="19145"/>
                    </a:moveTo>
                    <a:cubicBezTo>
                      <a:pt x="47911" y="19145"/>
                      <a:pt x="19050" y="48006"/>
                      <a:pt x="19050" y="83439"/>
                    </a:cubicBezTo>
                    <a:cubicBezTo>
                      <a:pt x="19050" y="118872"/>
                      <a:pt x="47911" y="147733"/>
                      <a:pt x="83344" y="147733"/>
                    </a:cubicBezTo>
                    <a:cubicBezTo>
                      <a:pt x="118777" y="147733"/>
                      <a:pt x="147637" y="118872"/>
                      <a:pt x="147637" y="83439"/>
                    </a:cubicBezTo>
                    <a:cubicBezTo>
                      <a:pt x="147637" y="48006"/>
                      <a:pt x="118777" y="19145"/>
                      <a:pt x="83344" y="19145"/>
                    </a:cubicBezTo>
                    <a:close/>
                  </a:path>
                </a:pathLst>
              </a:custGeom>
              <a:solidFill>
                <a:srgbClr val="009CB4"/>
              </a:solidFill>
              <a:ln w="3175" cap="flat">
                <a:solidFill>
                  <a:srgbClr val="009CB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16" name="Freihandform: Form 115">
                <a:extLst>
                  <a:ext uri="{FF2B5EF4-FFF2-40B4-BE49-F238E27FC236}">
                    <a16:creationId xmlns:a16="http://schemas.microsoft.com/office/drawing/2014/main" id="{166E557D-2C4B-499C-9D80-BB2BAEB83BBF}"/>
                  </a:ext>
                </a:extLst>
              </p:cNvPr>
              <p:cNvSpPr/>
              <p:nvPr/>
            </p:nvSpPr>
            <p:spPr bwMode="gray">
              <a:xfrm>
                <a:off x="9202834" y="2814153"/>
                <a:ext cx="49149" cy="19050"/>
              </a:xfrm>
              <a:custGeom>
                <a:avLst/>
                <a:gdLst>
                  <a:gd name="connsiteX0" fmla="*/ 0 w 49149"/>
                  <a:gd name="connsiteY0" fmla="*/ 0 h 19050"/>
                  <a:gd name="connsiteX1" fmla="*/ 49149 w 49149"/>
                  <a:gd name="connsiteY1" fmla="*/ 0 h 19050"/>
                  <a:gd name="connsiteX2" fmla="*/ 49149 w 49149"/>
                  <a:gd name="connsiteY2" fmla="*/ 19050 h 19050"/>
                  <a:gd name="connsiteX3" fmla="*/ 0 w 49149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149" h="19050">
                    <a:moveTo>
                      <a:pt x="0" y="0"/>
                    </a:moveTo>
                    <a:lnTo>
                      <a:pt x="49149" y="0"/>
                    </a:lnTo>
                    <a:lnTo>
                      <a:pt x="49149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009CB4"/>
              </a:solidFill>
              <a:ln w="3175" cap="flat">
                <a:solidFill>
                  <a:srgbClr val="009CB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17" name="Freihandform: Form 116">
                <a:extLst>
                  <a:ext uri="{FF2B5EF4-FFF2-40B4-BE49-F238E27FC236}">
                    <a16:creationId xmlns:a16="http://schemas.microsoft.com/office/drawing/2014/main" id="{89DAABD7-1159-4CD5-AA1D-312768B26F61}"/>
                  </a:ext>
                </a:extLst>
              </p:cNvPr>
              <p:cNvSpPr/>
              <p:nvPr/>
            </p:nvSpPr>
            <p:spPr bwMode="gray">
              <a:xfrm>
                <a:off x="9396987" y="2765446"/>
                <a:ext cx="116751" cy="55340"/>
              </a:xfrm>
              <a:custGeom>
                <a:avLst/>
                <a:gdLst>
                  <a:gd name="connsiteX0" fmla="*/ 0 w 116751"/>
                  <a:gd name="connsiteY0" fmla="*/ 37287 h 55340"/>
                  <a:gd name="connsiteX1" fmla="*/ 110669 w 116751"/>
                  <a:gd name="connsiteY1" fmla="*/ 0 h 55340"/>
                  <a:gd name="connsiteX2" fmla="*/ 116752 w 116751"/>
                  <a:gd name="connsiteY2" fmla="*/ 18054 h 55340"/>
                  <a:gd name="connsiteX3" fmla="*/ 6083 w 116751"/>
                  <a:gd name="connsiteY3" fmla="*/ 55340 h 55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751" h="55340">
                    <a:moveTo>
                      <a:pt x="0" y="37287"/>
                    </a:moveTo>
                    <a:lnTo>
                      <a:pt x="110669" y="0"/>
                    </a:lnTo>
                    <a:lnTo>
                      <a:pt x="116752" y="18054"/>
                    </a:lnTo>
                    <a:lnTo>
                      <a:pt x="6083" y="55340"/>
                    </a:lnTo>
                    <a:close/>
                  </a:path>
                </a:pathLst>
              </a:custGeom>
              <a:solidFill>
                <a:srgbClr val="009CB4"/>
              </a:solidFill>
              <a:ln w="3175" cap="flat">
                <a:solidFill>
                  <a:srgbClr val="009CB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18" name="Freihandform: Form 117">
                <a:extLst>
                  <a:ext uri="{FF2B5EF4-FFF2-40B4-BE49-F238E27FC236}">
                    <a16:creationId xmlns:a16="http://schemas.microsoft.com/office/drawing/2014/main" id="{082A328C-F03F-4C5D-A880-D841E1B14D5C}"/>
                  </a:ext>
                </a:extLst>
              </p:cNvPr>
              <p:cNvSpPr/>
              <p:nvPr/>
            </p:nvSpPr>
            <p:spPr bwMode="gray">
              <a:xfrm>
                <a:off x="8941564" y="2765470"/>
                <a:ext cx="116751" cy="55340"/>
              </a:xfrm>
              <a:custGeom>
                <a:avLst/>
                <a:gdLst>
                  <a:gd name="connsiteX0" fmla="*/ 0 w 116751"/>
                  <a:gd name="connsiteY0" fmla="*/ 18054 h 55340"/>
                  <a:gd name="connsiteX1" fmla="*/ 6083 w 116751"/>
                  <a:gd name="connsiteY1" fmla="*/ 0 h 55340"/>
                  <a:gd name="connsiteX2" fmla="*/ 116752 w 116751"/>
                  <a:gd name="connsiteY2" fmla="*/ 37287 h 55340"/>
                  <a:gd name="connsiteX3" fmla="*/ 110669 w 116751"/>
                  <a:gd name="connsiteY3" fmla="*/ 55340 h 55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751" h="55340">
                    <a:moveTo>
                      <a:pt x="0" y="18054"/>
                    </a:moveTo>
                    <a:lnTo>
                      <a:pt x="6083" y="0"/>
                    </a:lnTo>
                    <a:lnTo>
                      <a:pt x="116752" y="37287"/>
                    </a:lnTo>
                    <a:lnTo>
                      <a:pt x="110669" y="55340"/>
                    </a:lnTo>
                    <a:close/>
                  </a:path>
                </a:pathLst>
              </a:custGeom>
              <a:solidFill>
                <a:srgbClr val="009CB4"/>
              </a:solidFill>
              <a:ln w="3175" cap="flat">
                <a:solidFill>
                  <a:srgbClr val="009CB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8CDD39D9-CBF5-4890-8D94-367A4B856FBB}"/>
                </a:ext>
              </a:extLst>
            </p:cNvPr>
            <p:cNvGrpSpPr/>
            <p:nvPr/>
          </p:nvGrpSpPr>
          <p:grpSpPr bwMode="gray">
            <a:xfrm>
              <a:off x="9754948" y="3010566"/>
              <a:ext cx="334002" cy="221199"/>
              <a:chOff x="8962528" y="3265571"/>
              <a:chExt cx="520065" cy="344423"/>
            </a:xfrm>
            <a:solidFill>
              <a:schemeClr val="bg1"/>
            </a:solidFill>
          </p:grpSpPr>
          <p:sp>
            <p:nvSpPr>
              <p:cNvPr id="111" name="Freihandform: Form 110">
                <a:extLst>
                  <a:ext uri="{FF2B5EF4-FFF2-40B4-BE49-F238E27FC236}">
                    <a16:creationId xmlns:a16="http://schemas.microsoft.com/office/drawing/2014/main" id="{5B82B461-D493-4269-AE28-5F431D46AA92}"/>
                  </a:ext>
                </a:extLst>
              </p:cNvPr>
              <p:cNvSpPr/>
              <p:nvPr/>
            </p:nvSpPr>
            <p:spPr bwMode="gray">
              <a:xfrm>
                <a:off x="8962528" y="3265571"/>
                <a:ext cx="260032" cy="344423"/>
              </a:xfrm>
              <a:custGeom>
                <a:avLst/>
                <a:gdLst>
                  <a:gd name="connsiteX0" fmla="*/ 85344 w 260032"/>
                  <a:gd name="connsiteY0" fmla="*/ 30004 h 344423"/>
                  <a:gd name="connsiteX1" fmla="*/ 110680 w 260032"/>
                  <a:gd name="connsiteY1" fmla="*/ 81820 h 344423"/>
                  <a:gd name="connsiteX2" fmla="*/ 41910 w 260032"/>
                  <a:gd name="connsiteY2" fmla="*/ 65723 h 344423"/>
                  <a:gd name="connsiteX3" fmla="*/ 85344 w 260032"/>
                  <a:gd name="connsiteY3" fmla="*/ 30004 h 344423"/>
                  <a:gd name="connsiteX4" fmla="*/ 200501 w 260032"/>
                  <a:gd name="connsiteY4" fmla="*/ 265843 h 344423"/>
                  <a:gd name="connsiteX5" fmla="*/ 88297 w 260032"/>
                  <a:gd name="connsiteY5" fmla="*/ 165925 h 344423"/>
                  <a:gd name="connsiteX6" fmla="*/ 125730 w 260032"/>
                  <a:gd name="connsiteY6" fmla="*/ 112776 h 344423"/>
                  <a:gd name="connsiteX7" fmla="*/ 91821 w 260032"/>
                  <a:gd name="connsiteY7" fmla="*/ 0 h 344423"/>
                  <a:gd name="connsiteX8" fmla="*/ 0 w 260032"/>
                  <a:gd name="connsiteY8" fmla="*/ 75629 h 344423"/>
                  <a:gd name="connsiteX9" fmla="*/ 110395 w 260032"/>
                  <a:gd name="connsiteY9" fmla="*/ 101441 h 344423"/>
                  <a:gd name="connsiteX10" fmla="*/ 62865 w 260032"/>
                  <a:gd name="connsiteY10" fmla="*/ 168878 h 344423"/>
                  <a:gd name="connsiteX11" fmla="*/ 260033 w 260032"/>
                  <a:gd name="connsiteY11" fmla="*/ 344424 h 344423"/>
                  <a:gd name="connsiteX12" fmla="*/ 91821 w 260032"/>
                  <a:gd name="connsiteY12" fmla="*/ 0 h 344423"/>
                  <a:gd name="connsiteX13" fmla="*/ 91821 w 260032"/>
                  <a:gd name="connsiteY13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0032" h="344423">
                    <a:moveTo>
                      <a:pt x="85344" y="30004"/>
                    </a:moveTo>
                    <a:lnTo>
                      <a:pt x="110680" y="81820"/>
                    </a:lnTo>
                    <a:lnTo>
                      <a:pt x="41910" y="65723"/>
                    </a:lnTo>
                    <a:lnTo>
                      <a:pt x="85344" y="30004"/>
                    </a:lnTo>
                    <a:moveTo>
                      <a:pt x="200501" y="265843"/>
                    </a:moveTo>
                    <a:lnTo>
                      <a:pt x="88297" y="165925"/>
                    </a:lnTo>
                    <a:lnTo>
                      <a:pt x="125730" y="112776"/>
                    </a:lnTo>
                    <a:moveTo>
                      <a:pt x="91821" y="0"/>
                    </a:moveTo>
                    <a:lnTo>
                      <a:pt x="0" y="75629"/>
                    </a:lnTo>
                    <a:lnTo>
                      <a:pt x="110395" y="101441"/>
                    </a:lnTo>
                    <a:lnTo>
                      <a:pt x="62865" y="168878"/>
                    </a:lnTo>
                    <a:lnTo>
                      <a:pt x="260033" y="344424"/>
                    </a:lnTo>
                    <a:lnTo>
                      <a:pt x="91821" y="0"/>
                    </a:lnTo>
                    <a:lnTo>
                      <a:pt x="91821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12" name="Freihandform: Form 111">
                <a:extLst>
                  <a:ext uri="{FF2B5EF4-FFF2-40B4-BE49-F238E27FC236}">
                    <a16:creationId xmlns:a16="http://schemas.microsoft.com/office/drawing/2014/main" id="{7E5E46C1-0E33-4334-AD81-A7C741CDC22F}"/>
                  </a:ext>
                </a:extLst>
              </p:cNvPr>
              <p:cNvSpPr/>
              <p:nvPr/>
            </p:nvSpPr>
            <p:spPr bwMode="gray">
              <a:xfrm>
                <a:off x="9222561" y="3265571"/>
                <a:ext cx="260032" cy="344423"/>
              </a:xfrm>
              <a:custGeom>
                <a:avLst/>
                <a:gdLst>
                  <a:gd name="connsiteX0" fmla="*/ 174689 w 260032"/>
                  <a:gd name="connsiteY0" fmla="*/ 30004 h 344423"/>
                  <a:gd name="connsiteX1" fmla="*/ 218122 w 260032"/>
                  <a:gd name="connsiteY1" fmla="*/ 65818 h 344423"/>
                  <a:gd name="connsiteX2" fmla="*/ 149352 w 260032"/>
                  <a:gd name="connsiteY2" fmla="*/ 81915 h 344423"/>
                  <a:gd name="connsiteX3" fmla="*/ 174689 w 260032"/>
                  <a:gd name="connsiteY3" fmla="*/ 30004 h 344423"/>
                  <a:gd name="connsiteX4" fmla="*/ 134303 w 260032"/>
                  <a:gd name="connsiteY4" fmla="*/ 112776 h 344423"/>
                  <a:gd name="connsiteX5" fmla="*/ 171736 w 260032"/>
                  <a:gd name="connsiteY5" fmla="*/ 165925 h 344423"/>
                  <a:gd name="connsiteX6" fmla="*/ 59531 w 260032"/>
                  <a:gd name="connsiteY6" fmla="*/ 265843 h 344423"/>
                  <a:gd name="connsiteX7" fmla="*/ 134303 w 260032"/>
                  <a:gd name="connsiteY7" fmla="*/ 112776 h 344423"/>
                  <a:gd name="connsiteX8" fmla="*/ 168212 w 260032"/>
                  <a:gd name="connsiteY8" fmla="*/ 0 h 344423"/>
                  <a:gd name="connsiteX9" fmla="*/ 0 w 260032"/>
                  <a:gd name="connsiteY9" fmla="*/ 344424 h 344423"/>
                  <a:gd name="connsiteX10" fmla="*/ 197168 w 260032"/>
                  <a:gd name="connsiteY10" fmla="*/ 168878 h 344423"/>
                  <a:gd name="connsiteX11" fmla="*/ 149638 w 260032"/>
                  <a:gd name="connsiteY11" fmla="*/ 101441 h 344423"/>
                  <a:gd name="connsiteX12" fmla="*/ 260033 w 260032"/>
                  <a:gd name="connsiteY12" fmla="*/ 75629 h 344423"/>
                  <a:gd name="connsiteX13" fmla="*/ 168212 w 260032"/>
                  <a:gd name="connsiteY13" fmla="*/ 0 h 344423"/>
                  <a:gd name="connsiteX14" fmla="*/ 168212 w 260032"/>
                  <a:gd name="connsiteY14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0032" h="344423">
                    <a:moveTo>
                      <a:pt x="174689" y="30004"/>
                    </a:moveTo>
                    <a:lnTo>
                      <a:pt x="218122" y="65818"/>
                    </a:lnTo>
                    <a:lnTo>
                      <a:pt x="149352" y="81915"/>
                    </a:lnTo>
                    <a:lnTo>
                      <a:pt x="174689" y="30004"/>
                    </a:lnTo>
                    <a:moveTo>
                      <a:pt x="134303" y="112776"/>
                    </a:moveTo>
                    <a:lnTo>
                      <a:pt x="171736" y="165925"/>
                    </a:lnTo>
                    <a:lnTo>
                      <a:pt x="59531" y="265843"/>
                    </a:lnTo>
                    <a:lnTo>
                      <a:pt x="134303" y="112776"/>
                    </a:lnTo>
                    <a:moveTo>
                      <a:pt x="168212" y="0"/>
                    </a:moveTo>
                    <a:lnTo>
                      <a:pt x="0" y="344424"/>
                    </a:lnTo>
                    <a:lnTo>
                      <a:pt x="197168" y="168878"/>
                    </a:lnTo>
                    <a:lnTo>
                      <a:pt x="149638" y="101441"/>
                    </a:lnTo>
                    <a:lnTo>
                      <a:pt x="260033" y="75629"/>
                    </a:lnTo>
                    <a:lnTo>
                      <a:pt x="168212" y="0"/>
                    </a:lnTo>
                    <a:lnTo>
                      <a:pt x="168212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sp>
          <p:nvSpPr>
            <p:cNvPr id="79" name="Freihandform: Form 78">
              <a:extLst>
                <a:ext uri="{FF2B5EF4-FFF2-40B4-BE49-F238E27FC236}">
                  <a16:creationId xmlns:a16="http://schemas.microsoft.com/office/drawing/2014/main" id="{DC3F43EB-D548-48EA-BEAA-206E6E273340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753842" y="2401677"/>
              <a:ext cx="340978" cy="193073"/>
            </a:xfrm>
            <a:custGeom>
              <a:avLst/>
              <a:gdLst>
                <a:gd name="connsiteX0" fmla="*/ 93091 w 292487"/>
                <a:gd name="connsiteY0" fmla="*/ 0 h 251122"/>
                <a:gd name="connsiteX1" fmla="*/ 95947 w 292487"/>
                <a:gd name="connsiteY1" fmla="*/ 0 h 251122"/>
                <a:gd name="connsiteX2" fmla="*/ 144268 w 292487"/>
                <a:gd name="connsiteY2" fmla="*/ 134419 h 251122"/>
                <a:gd name="connsiteX3" fmla="*/ 192011 w 292487"/>
                <a:gd name="connsiteY3" fmla="*/ 1607 h 251122"/>
                <a:gd name="connsiteX4" fmla="*/ 239755 w 292487"/>
                <a:gd name="connsiteY4" fmla="*/ 134419 h 251122"/>
                <a:gd name="connsiteX5" fmla="*/ 288076 w 292487"/>
                <a:gd name="connsiteY5" fmla="*/ 0 h 251122"/>
                <a:gd name="connsiteX6" fmla="*/ 292487 w 292487"/>
                <a:gd name="connsiteY6" fmla="*/ 0 h 251122"/>
                <a:gd name="connsiteX7" fmla="*/ 292487 w 292487"/>
                <a:gd name="connsiteY7" fmla="*/ 251122 h 251122"/>
                <a:gd name="connsiteX8" fmla="*/ 0 w 292487"/>
                <a:gd name="connsiteY8" fmla="*/ 251122 h 251122"/>
                <a:gd name="connsiteX9" fmla="*/ 0 w 292487"/>
                <a:gd name="connsiteY9" fmla="*/ 9879 h 251122"/>
                <a:gd name="connsiteX10" fmla="*/ 44770 w 292487"/>
                <a:gd name="connsiteY10" fmla="*/ 134419 h 251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2487" h="251122">
                  <a:moveTo>
                    <a:pt x="93091" y="0"/>
                  </a:moveTo>
                  <a:lnTo>
                    <a:pt x="95947" y="0"/>
                  </a:lnTo>
                  <a:lnTo>
                    <a:pt x="144268" y="134419"/>
                  </a:lnTo>
                  <a:lnTo>
                    <a:pt x="192011" y="1607"/>
                  </a:lnTo>
                  <a:lnTo>
                    <a:pt x="239755" y="134419"/>
                  </a:lnTo>
                  <a:lnTo>
                    <a:pt x="288076" y="0"/>
                  </a:lnTo>
                  <a:lnTo>
                    <a:pt x="292487" y="0"/>
                  </a:lnTo>
                  <a:lnTo>
                    <a:pt x="292487" y="251122"/>
                  </a:lnTo>
                  <a:lnTo>
                    <a:pt x="0" y="251122"/>
                  </a:lnTo>
                  <a:lnTo>
                    <a:pt x="0" y="9879"/>
                  </a:lnTo>
                  <a:lnTo>
                    <a:pt x="44770" y="134419"/>
                  </a:lnTo>
                  <a:close/>
                </a:path>
              </a:pathLst>
            </a:custGeom>
            <a:solidFill>
              <a:srgbClr val="3A4C57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" tIns="36000" rIns="36000" bIns="36000" rtlCol="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80" name="Gruppieren 79">
              <a:extLst>
                <a:ext uri="{FF2B5EF4-FFF2-40B4-BE49-F238E27FC236}">
                  <a16:creationId xmlns:a16="http://schemas.microsoft.com/office/drawing/2014/main" id="{195A9A86-2754-4A84-AB0C-1EB295829D92}"/>
                </a:ext>
              </a:extLst>
            </p:cNvPr>
            <p:cNvGrpSpPr/>
            <p:nvPr/>
          </p:nvGrpSpPr>
          <p:grpSpPr bwMode="gray">
            <a:xfrm>
              <a:off x="10286772" y="3009941"/>
              <a:ext cx="334895" cy="221790"/>
              <a:chOff x="8962528" y="3265571"/>
              <a:chExt cx="520065" cy="344423"/>
            </a:xfrm>
          </p:grpSpPr>
          <p:sp>
            <p:nvSpPr>
              <p:cNvPr id="86" name="Freihandform: Form 85">
                <a:extLst>
                  <a:ext uri="{FF2B5EF4-FFF2-40B4-BE49-F238E27FC236}">
                    <a16:creationId xmlns:a16="http://schemas.microsoft.com/office/drawing/2014/main" id="{3389E942-862C-4BF0-8F8B-BCE21F91BA90}"/>
                  </a:ext>
                </a:extLst>
              </p:cNvPr>
              <p:cNvSpPr/>
              <p:nvPr/>
            </p:nvSpPr>
            <p:spPr bwMode="gray">
              <a:xfrm>
                <a:off x="8962528" y="3265571"/>
                <a:ext cx="260032" cy="344423"/>
              </a:xfrm>
              <a:custGeom>
                <a:avLst/>
                <a:gdLst>
                  <a:gd name="connsiteX0" fmla="*/ 85344 w 260032"/>
                  <a:gd name="connsiteY0" fmla="*/ 30004 h 344423"/>
                  <a:gd name="connsiteX1" fmla="*/ 110680 w 260032"/>
                  <a:gd name="connsiteY1" fmla="*/ 81820 h 344423"/>
                  <a:gd name="connsiteX2" fmla="*/ 41910 w 260032"/>
                  <a:gd name="connsiteY2" fmla="*/ 65723 h 344423"/>
                  <a:gd name="connsiteX3" fmla="*/ 85344 w 260032"/>
                  <a:gd name="connsiteY3" fmla="*/ 30004 h 344423"/>
                  <a:gd name="connsiteX4" fmla="*/ 200501 w 260032"/>
                  <a:gd name="connsiteY4" fmla="*/ 265843 h 344423"/>
                  <a:gd name="connsiteX5" fmla="*/ 88297 w 260032"/>
                  <a:gd name="connsiteY5" fmla="*/ 165925 h 344423"/>
                  <a:gd name="connsiteX6" fmla="*/ 125730 w 260032"/>
                  <a:gd name="connsiteY6" fmla="*/ 112776 h 344423"/>
                  <a:gd name="connsiteX7" fmla="*/ 91821 w 260032"/>
                  <a:gd name="connsiteY7" fmla="*/ 0 h 344423"/>
                  <a:gd name="connsiteX8" fmla="*/ 0 w 260032"/>
                  <a:gd name="connsiteY8" fmla="*/ 75629 h 344423"/>
                  <a:gd name="connsiteX9" fmla="*/ 110395 w 260032"/>
                  <a:gd name="connsiteY9" fmla="*/ 101441 h 344423"/>
                  <a:gd name="connsiteX10" fmla="*/ 62865 w 260032"/>
                  <a:gd name="connsiteY10" fmla="*/ 168878 h 344423"/>
                  <a:gd name="connsiteX11" fmla="*/ 260033 w 260032"/>
                  <a:gd name="connsiteY11" fmla="*/ 344424 h 344423"/>
                  <a:gd name="connsiteX12" fmla="*/ 91821 w 260032"/>
                  <a:gd name="connsiteY12" fmla="*/ 0 h 344423"/>
                  <a:gd name="connsiteX13" fmla="*/ 91821 w 260032"/>
                  <a:gd name="connsiteY13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0032" h="344423">
                    <a:moveTo>
                      <a:pt x="85344" y="30004"/>
                    </a:moveTo>
                    <a:lnTo>
                      <a:pt x="110680" y="81820"/>
                    </a:lnTo>
                    <a:lnTo>
                      <a:pt x="41910" y="65723"/>
                    </a:lnTo>
                    <a:lnTo>
                      <a:pt x="85344" y="30004"/>
                    </a:lnTo>
                    <a:moveTo>
                      <a:pt x="200501" y="265843"/>
                    </a:moveTo>
                    <a:lnTo>
                      <a:pt x="88297" y="165925"/>
                    </a:lnTo>
                    <a:lnTo>
                      <a:pt x="125730" y="112776"/>
                    </a:lnTo>
                    <a:moveTo>
                      <a:pt x="91821" y="0"/>
                    </a:moveTo>
                    <a:lnTo>
                      <a:pt x="0" y="75629"/>
                    </a:lnTo>
                    <a:lnTo>
                      <a:pt x="110395" y="101441"/>
                    </a:lnTo>
                    <a:lnTo>
                      <a:pt x="62865" y="168878"/>
                    </a:lnTo>
                    <a:lnTo>
                      <a:pt x="260033" y="344424"/>
                    </a:lnTo>
                    <a:lnTo>
                      <a:pt x="91821" y="0"/>
                    </a:lnTo>
                    <a:lnTo>
                      <a:pt x="91821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87" name="Freihandform: Form 86">
                <a:extLst>
                  <a:ext uri="{FF2B5EF4-FFF2-40B4-BE49-F238E27FC236}">
                    <a16:creationId xmlns:a16="http://schemas.microsoft.com/office/drawing/2014/main" id="{18C9DD23-EEA1-4240-9BCB-87853A3FBB99}"/>
                  </a:ext>
                </a:extLst>
              </p:cNvPr>
              <p:cNvSpPr/>
              <p:nvPr/>
            </p:nvSpPr>
            <p:spPr bwMode="gray">
              <a:xfrm>
                <a:off x="9222561" y="3265571"/>
                <a:ext cx="260032" cy="344423"/>
              </a:xfrm>
              <a:custGeom>
                <a:avLst/>
                <a:gdLst>
                  <a:gd name="connsiteX0" fmla="*/ 174689 w 260032"/>
                  <a:gd name="connsiteY0" fmla="*/ 30004 h 344423"/>
                  <a:gd name="connsiteX1" fmla="*/ 218122 w 260032"/>
                  <a:gd name="connsiteY1" fmla="*/ 65818 h 344423"/>
                  <a:gd name="connsiteX2" fmla="*/ 149352 w 260032"/>
                  <a:gd name="connsiteY2" fmla="*/ 81915 h 344423"/>
                  <a:gd name="connsiteX3" fmla="*/ 174689 w 260032"/>
                  <a:gd name="connsiteY3" fmla="*/ 30004 h 344423"/>
                  <a:gd name="connsiteX4" fmla="*/ 134303 w 260032"/>
                  <a:gd name="connsiteY4" fmla="*/ 112776 h 344423"/>
                  <a:gd name="connsiteX5" fmla="*/ 171736 w 260032"/>
                  <a:gd name="connsiteY5" fmla="*/ 165925 h 344423"/>
                  <a:gd name="connsiteX6" fmla="*/ 59531 w 260032"/>
                  <a:gd name="connsiteY6" fmla="*/ 265843 h 344423"/>
                  <a:gd name="connsiteX7" fmla="*/ 134303 w 260032"/>
                  <a:gd name="connsiteY7" fmla="*/ 112776 h 344423"/>
                  <a:gd name="connsiteX8" fmla="*/ 168212 w 260032"/>
                  <a:gd name="connsiteY8" fmla="*/ 0 h 344423"/>
                  <a:gd name="connsiteX9" fmla="*/ 0 w 260032"/>
                  <a:gd name="connsiteY9" fmla="*/ 344424 h 344423"/>
                  <a:gd name="connsiteX10" fmla="*/ 197168 w 260032"/>
                  <a:gd name="connsiteY10" fmla="*/ 168878 h 344423"/>
                  <a:gd name="connsiteX11" fmla="*/ 149638 w 260032"/>
                  <a:gd name="connsiteY11" fmla="*/ 101441 h 344423"/>
                  <a:gd name="connsiteX12" fmla="*/ 260033 w 260032"/>
                  <a:gd name="connsiteY12" fmla="*/ 75629 h 344423"/>
                  <a:gd name="connsiteX13" fmla="*/ 168212 w 260032"/>
                  <a:gd name="connsiteY13" fmla="*/ 0 h 344423"/>
                  <a:gd name="connsiteX14" fmla="*/ 168212 w 260032"/>
                  <a:gd name="connsiteY14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0032" h="344423">
                    <a:moveTo>
                      <a:pt x="174689" y="30004"/>
                    </a:moveTo>
                    <a:lnTo>
                      <a:pt x="218122" y="65818"/>
                    </a:lnTo>
                    <a:lnTo>
                      <a:pt x="149352" y="81915"/>
                    </a:lnTo>
                    <a:lnTo>
                      <a:pt x="174689" y="30004"/>
                    </a:lnTo>
                    <a:moveTo>
                      <a:pt x="134303" y="112776"/>
                    </a:moveTo>
                    <a:lnTo>
                      <a:pt x="171736" y="165925"/>
                    </a:lnTo>
                    <a:lnTo>
                      <a:pt x="59531" y="265843"/>
                    </a:lnTo>
                    <a:lnTo>
                      <a:pt x="134303" y="112776"/>
                    </a:lnTo>
                    <a:moveTo>
                      <a:pt x="168212" y="0"/>
                    </a:moveTo>
                    <a:lnTo>
                      <a:pt x="0" y="344424"/>
                    </a:lnTo>
                    <a:lnTo>
                      <a:pt x="197168" y="168878"/>
                    </a:lnTo>
                    <a:lnTo>
                      <a:pt x="149638" y="101441"/>
                    </a:lnTo>
                    <a:lnTo>
                      <a:pt x="260033" y="75629"/>
                    </a:lnTo>
                    <a:lnTo>
                      <a:pt x="168212" y="0"/>
                    </a:lnTo>
                    <a:lnTo>
                      <a:pt x="168212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F29AEAAA-A8B4-48BF-BB97-95FE97D70220}"/>
                </a:ext>
              </a:extLst>
            </p:cNvPr>
            <p:cNvSpPr/>
            <p:nvPr/>
          </p:nvSpPr>
          <p:spPr bwMode="gray">
            <a:xfrm>
              <a:off x="10264572" y="2674651"/>
              <a:ext cx="387557" cy="118102"/>
            </a:xfrm>
            <a:custGeom>
              <a:avLst/>
              <a:gdLst>
                <a:gd name="connsiteX0" fmla="*/ 535496 w 540734"/>
                <a:gd name="connsiteY0" fmla="*/ 5143 h 164782"/>
                <a:gd name="connsiteX1" fmla="*/ 475774 w 540734"/>
                <a:gd name="connsiteY1" fmla="*/ 20383 h 164782"/>
                <a:gd name="connsiteX2" fmla="*/ 470535 w 540734"/>
                <a:gd name="connsiteY2" fmla="*/ 18383 h 164782"/>
                <a:gd name="connsiteX3" fmla="*/ 386048 w 540734"/>
                <a:gd name="connsiteY3" fmla="*/ 0 h 164782"/>
                <a:gd name="connsiteX4" fmla="*/ 301562 w 540734"/>
                <a:gd name="connsiteY4" fmla="*/ 18383 h 164782"/>
                <a:gd name="connsiteX5" fmla="*/ 292132 w 540734"/>
                <a:gd name="connsiteY5" fmla="*/ 22003 h 164782"/>
                <a:gd name="connsiteX6" fmla="*/ 290227 w 540734"/>
                <a:gd name="connsiteY6" fmla="*/ 31909 h 164782"/>
                <a:gd name="connsiteX7" fmla="*/ 290132 w 540734"/>
                <a:gd name="connsiteY7" fmla="*/ 32480 h 164782"/>
                <a:gd name="connsiteX8" fmla="*/ 271558 w 540734"/>
                <a:gd name="connsiteY8" fmla="*/ 29527 h 164782"/>
                <a:gd name="connsiteX9" fmla="*/ 250698 w 540734"/>
                <a:gd name="connsiteY9" fmla="*/ 33147 h 164782"/>
                <a:gd name="connsiteX10" fmla="*/ 250508 w 540734"/>
                <a:gd name="connsiteY10" fmla="*/ 31909 h 164782"/>
                <a:gd name="connsiteX11" fmla="*/ 248602 w 540734"/>
                <a:gd name="connsiteY11" fmla="*/ 22003 h 164782"/>
                <a:gd name="connsiteX12" fmla="*/ 239173 w 540734"/>
                <a:gd name="connsiteY12" fmla="*/ 18383 h 164782"/>
                <a:gd name="connsiteX13" fmla="*/ 154686 w 540734"/>
                <a:gd name="connsiteY13" fmla="*/ 0 h 164782"/>
                <a:gd name="connsiteX14" fmla="*/ 70199 w 540734"/>
                <a:gd name="connsiteY14" fmla="*/ 18383 h 164782"/>
                <a:gd name="connsiteX15" fmla="*/ 64960 w 540734"/>
                <a:gd name="connsiteY15" fmla="*/ 20383 h 164782"/>
                <a:gd name="connsiteX16" fmla="*/ 2572 w 540734"/>
                <a:gd name="connsiteY16" fmla="*/ 5143 h 164782"/>
                <a:gd name="connsiteX17" fmla="*/ 0 w 540734"/>
                <a:gd name="connsiteY17" fmla="*/ 21907 h 164782"/>
                <a:gd name="connsiteX18" fmla="*/ 47530 w 540734"/>
                <a:gd name="connsiteY18" fmla="*/ 33433 h 164782"/>
                <a:gd name="connsiteX19" fmla="*/ 47530 w 540734"/>
                <a:gd name="connsiteY19" fmla="*/ 49435 h 164782"/>
                <a:gd name="connsiteX20" fmla="*/ 55340 w 540734"/>
                <a:gd name="connsiteY20" fmla="*/ 57245 h 164782"/>
                <a:gd name="connsiteX21" fmla="*/ 56959 w 540734"/>
                <a:gd name="connsiteY21" fmla="*/ 57245 h 164782"/>
                <a:gd name="connsiteX22" fmla="*/ 65627 w 540734"/>
                <a:gd name="connsiteY22" fmla="*/ 106870 h 164782"/>
                <a:gd name="connsiteX23" fmla="*/ 154686 w 540734"/>
                <a:gd name="connsiteY23" fmla="*/ 164783 h 164782"/>
                <a:gd name="connsiteX24" fmla="*/ 243745 w 540734"/>
                <a:gd name="connsiteY24" fmla="*/ 106870 h 164782"/>
                <a:gd name="connsiteX25" fmla="*/ 252222 w 540734"/>
                <a:gd name="connsiteY25" fmla="*/ 49435 h 164782"/>
                <a:gd name="connsiteX26" fmla="*/ 271558 w 540734"/>
                <a:gd name="connsiteY26" fmla="*/ 45625 h 164782"/>
                <a:gd name="connsiteX27" fmla="*/ 288512 w 540734"/>
                <a:gd name="connsiteY27" fmla="*/ 48673 h 164782"/>
                <a:gd name="connsiteX28" fmla="*/ 296990 w 540734"/>
                <a:gd name="connsiteY28" fmla="*/ 106870 h 164782"/>
                <a:gd name="connsiteX29" fmla="*/ 386048 w 540734"/>
                <a:gd name="connsiteY29" fmla="*/ 164783 h 164782"/>
                <a:gd name="connsiteX30" fmla="*/ 475107 w 540734"/>
                <a:gd name="connsiteY30" fmla="*/ 106870 h 164782"/>
                <a:gd name="connsiteX31" fmla="*/ 483775 w 540734"/>
                <a:gd name="connsiteY31" fmla="*/ 57245 h 164782"/>
                <a:gd name="connsiteX32" fmla="*/ 485394 w 540734"/>
                <a:gd name="connsiteY32" fmla="*/ 57245 h 164782"/>
                <a:gd name="connsiteX33" fmla="*/ 493205 w 540734"/>
                <a:gd name="connsiteY33" fmla="*/ 49435 h 164782"/>
                <a:gd name="connsiteX34" fmla="*/ 493205 w 540734"/>
                <a:gd name="connsiteY34" fmla="*/ 33433 h 164782"/>
                <a:gd name="connsiteX35" fmla="*/ 540734 w 540734"/>
                <a:gd name="connsiteY35" fmla="*/ 21907 h 164782"/>
                <a:gd name="connsiteX36" fmla="*/ 535496 w 540734"/>
                <a:gd name="connsiteY36" fmla="*/ 5143 h 164782"/>
                <a:gd name="connsiteX37" fmla="*/ 228219 w 540734"/>
                <a:gd name="connsiteY37" fmla="*/ 101060 h 164782"/>
                <a:gd name="connsiteX38" fmla="*/ 154876 w 540734"/>
                <a:gd name="connsiteY38" fmla="*/ 148114 h 164782"/>
                <a:gd name="connsiteX39" fmla="*/ 81534 w 540734"/>
                <a:gd name="connsiteY39" fmla="*/ 101060 h 164782"/>
                <a:gd name="connsiteX40" fmla="*/ 75628 w 540734"/>
                <a:gd name="connsiteY40" fmla="*/ 35147 h 164782"/>
                <a:gd name="connsiteX41" fmla="*/ 75819 w 540734"/>
                <a:gd name="connsiteY41" fmla="*/ 34385 h 164782"/>
                <a:gd name="connsiteX42" fmla="*/ 76486 w 540734"/>
                <a:gd name="connsiteY42" fmla="*/ 34100 h 164782"/>
                <a:gd name="connsiteX43" fmla="*/ 154972 w 540734"/>
                <a:gd name="connsiteY43" fmla="*/ 16859 h 164782"/>
                <a:gd name="connsiteX44" fmla="*/ 233458 w 540734"/>
                <a:gd name="connsiteY44" fmla="*/ 34100 h 164782"/>
                <a:gd name="connsiteX45" fmla="*/ 234124 w 540734"/>
                <a:gd name="connsiteY45" fmla="*/ 34385 h 164782"/>
                <a:gd name="connsiteX46" fmla="*/ 234315 w 540734"/>
                <a:gd name="connsiteY46" fmla="*/ 35147 h 164782"/>
                <a:gd name="connsiteX47" fmla="*/ 228219 w 540734"/>
                <a:gd name="connsiteY47" fmla="*/ 101060 h 164782"/>
                <a:gd name="connsiteX48" fmla="*/ 459486 w 540734"/>
                <a:gd name="connsiteY48" fmla="*/ 101060 h 164782"/>
                <a:gd name="connsiteX49" fmla="*/ 386144 w 540734"/>
                <a:gd name="connsiteY49" fmla="*/ 148114 h 164782"/>
                <a:gd name="connsiteX50" fmla="*/ 312801 w 540734"/>
                <a:gd name="connsiteY50" fmla="*/ 101060 h 164782"/>
                <a:gd name="connsiteX51" fmla="*/ 306896 w 540734"/>
                <a:gd name="connsiteY51" fmla="*/ 35147 h 164782"/>
                <a:gd name="connsiteX52" fmla="*/ 307086 w 540734"/>
                <a:gd name="connsiteY52" fmla="*/ 34385 h 164782"/>
                <a:gd name="connsiteX53" fmla="*/ 307753 w 540734"/>
                <a:gd name="connsiteY53" fmla="*/ 34100 h 164782"/>
                <a:gd name="connsiteX54" fmla="*/ 386239 w 540734"/>
                <a:gd name="connsiteY54" fmla="*/ 16859 h 164782"/>
                <a:gd name="connsiteX55" fmla="*/ 464725 w 540734"/>
                <a:gd name="connsiteY55" fmla="*/ 34100 h 164782"/>
                <a:gd name="connsiteX56" fmla="*/ 465392 w 540734"/>
                <a:gd name="connsiteY56" fmla="*/ 34385 h 164782"/>
                <a:gd name="connsiteX57" fmla="*/ 465582 w 540734"/>
                <a:gd name="connsiteY57" fmla="*/ 35147 h 164782"/>
                <a:gd name="connsiteX58" fmla="*/ 459486 w 540734"/>
                <a:gd name="connsiteY58" fmla="*/ 101060 h 164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40734" h="164782">
                  <a:moveTo>
                    <a:pt x="535496" y="5143"/>
                  </a:moveTo>
                  <a:lnTo>
                    <a:pt x="475774" y="20383"/>
                  </a:lnTo>
                  <a:lnTo>
                    <a:pt x="470535" y="18383"/>
                  </a:lnTo>
                  <a:cubicBezTo>
                    <a:pt x="470059" y="18193"/>
                    <a:pt x="422815" y="0"/>
                    <a:pt x="386048" y="0"/>
                  </a:cubicBezTo>
                  <a:cubicBezTo>
                    <a:pt x="349282" y="0"/>
                    <a:pt x="302038" y="18193"/>
                    <a:pt x="301562" y="18383"/>
                  </a:cubicBezTo>
                  <a:lnTo>
                    <a:pt x="292132" y="22003"/>
                  </a:lnTo>
                  <a:lnTo>
                    <a:pt x="290227" y="31909"/>
                  </a:lnTo>
                  <a:cubicBezTo>
                    <a:pt x="290227" y="32004"/>
                    <a:pt x="290132" y="32194"/>
                    <a:pt x="290132" y="32480"/>
                  </a:cubicBezTo>
                  <a:cubicBezTo>
                    <a:pt x="285941" y="31051"/>
                    <a:pt x="279654" y="29527"/>
                    <a:pt x="271558" y="29527"/>
                  </a:cubicBezTo>
                  <a:cubicBezTo>
                    <a:pt x="262128" y="29527"/>
                    <a:pt x="254889" y="31528"/>
                    <a:pt x="250698" y="33147"/>
                  </a:cubicBezTo>
                  <a:cubicBezTo>
                    <a:pt x="250603" y="32480"/>
                    <a:pt x="250508" y="32004"/>
                    <a:pt x="250508" y="31909"/>
                  </a:cubicBezTo>
                  <a:lnTo>
                    <a:pt x="248602" y="22003"/>
                  </a:lnTo>
                  <a:lnTo>
                    <a:pt x="239173" y="18383"/>
                  </a:lnTo>
                  <a:cubicBezTo>
                    <a:pt x="238696" y="18193"/>
                    <a:pt x="191452" y="0"/>
                    <a:pt x="154686" y="0"/>
                  </a:cubicBezTo>
                  <a:cubicBezTo>
                    <a:pt x="117920" y="0"/>
                    <a:pt x="70676" y="18193"/>
                    <a:pt x="70199" y="18383"/>
                  </a:cubicBezTo>
                  <a:lnTo>
                    <a:pt x="64960" y="20383"/>
                  </a:lnTo>
                  <a:lnTo>
                    <a:pt x="2572" y="5143"/>
                  </a:lnTo>
                  <a:lnTo>
                    <a:pt x="0" y="21907"/>
                  </a:lnTo>
                  <a:lnTo>
                    <a:pt x="47530" y="33433"/>
                  </a:lnTo>
                  <a:lnTo>
                    <a:pt x="47530" y="49435"/>
                  </a:lnTo>
                  <a:cubicBezTo>
                    <a:pt x="47530" y="53721"/>
                    <a:pt x="51054" y="57245"/>
                    <a:pt x="55340" y="57245"/>
                  </a:cubicBezTo>
                  <a:lnTo>
                    <a:pt x="56959" y="57245"/>
                  </a:lnTo>
                  <a:cubicBezTo>
                    <a:pt x="57055" y="71152"/>
                    <a:pt x="58865" y="89059"/>
                    <a:pt x="65627" y="106870"/>
                  </a:cubicBezTo>
                  <a:cubicBezTo>
                    <a:pt x="80772" y="146875"/>
                    <a:pt x="121253" y="164783"/>
                    <a:pt x="154686" y="164783"/>
                  </a:cubicBezTo>
                  <a:cubicBezTo>
                    <a:pt x="188119" y="164783"/>
                    <a:pt x="228600" y="146875"/>
                    <a:pt x="243745" y="106870"/>
                  </a:cubicBezTo>
                  <a:cubicBezTo>
                    <a:pt x="251841" y="85439"/>
                    <a:pt x="252794" y="64008"/>
                    <a:pt x="252222" y="49435"/>
                  </a:cubicBezTo>
                  <a:cubicBezTo>
                    <a:pt x="254127" y="48577"/>
                    <a:pt x="261175" y="45625"/>
                    <a:pt x="271558" y="45625"/>
                  </a:cubicBezTo>
                  <a:cubicBezTo>
                    <a:pt x="279940" y="45625"/>
                    <a:pt x="285750" y="47530"/>
                    <a:pt x="288512" y="48673"/>
                  </a:cubicBezTo>
                  <a:cubicBezTo>
                    <a:pt x="287846" y="63151"/>
                    <a:pt x="288703" y="85058"/>
                    <a:pt x="296990" y="106870"/>
                  </a:cubicBezTo>
                  <a:cubicBezTo>
                    <a:pt x="312134" y="146875"/>
                    <a:pt x="352616" y="164783"/>
                    <a:pt x="386048" y="164783"/>
                  </a:cubicBezTo>
                  <a:cubicBezTo>
                    <a:pt x="419481" y="164783"/>
                    <a:pt x="459962" y="146875"/>
                    <a:pt x="475107" y="106870"/>
                  </a:cubicBezTo>
                  <a:cubicBezTo>
                    <a:pt x="481870" y="89059"/>
                    <a:pt x="483680" y="71152"/>
                    <a:pt x="483775" y="57245"/>
                  </a:cubicBezTo>
                  <a:lnTo>
                    <a:pt x="485394" y="57245"/>
                  </a:lnTo>
                  <a:cubicBezTo>
                    <a:pt x="489680" y="57245"/>
                    <a:pt x="493205" y="53721"/>
                    <a:pt x="493205" y="49435"/>
                  </a:cubicBezTo>
                  <a:lnTo>
                    <a:pt x="493205" y="33433"/>
                  </a:lnTo>
                  <a:lnTo>
                    <a:pt x="540734" y="21907"/>
                  </a:lnTo>
                  <a:lnTo>
                    <a:pt x="535496" y="5143"/>
                  </a:lnTo>
                  <a:close/>
                  <a:moveTo>
                    <a:pt x="228219" y="101060"/>
                  </a:moveTo>
                  <a:cubicBezTo>
                    <a:pt x="215932" y="133541"/>
                    <a:pt x="182499" y="148114"/>
                    <a:pt x="154876" y="148114"/>
                  </a:cubicBezTo>
                  <a:cubicBezTo>
                    <a:pt x="127254" y="148114"/>
                    <a:pt x="93821" y="133541"/>
                    <a:pt x="81534" y="101060"/>
                  </a:cubicBezTo>
                  <a:cubicBezTo>
                    <a:pt x="69342" y="68866"/>
                    <a:pt x="75533" y="35433"/>
                    <a:pt x="75628" y="35147"/>
                  </a:cubicBezTo>
                  <a:lnTo>
                    <a:pt x="75819" y="34385"/>
                  </a:lnTo>
                  <a:lnTo>
                    <a:pt x="76486" y="34100"/>
                  </a:lnTo>
                  <a:cubicBezTo>
                    <a:pt x="76962" y="33909"/>
                    <a:pt x="121729" y="16859"/>
                    <a:pt x="154972" y="16859"/>
                  </a:cubicBezTo>
                  <a:cubicBezTo>
                    <a:pt x="188119" y="16859"/>
                    <a:pt x="232981" y="33909"/>
                    <a:pt x="233458" y="34100"/>
                  </a:cubicBezTo>
                  <a:lnTo>
                    <a:pt x="234124" y="34385"/>
                  </a:lnTo>
                  <a:lnTo>
                    <a:pt x="234315" y="35147"/>
                  </a:lnTo>
                  <a:cubicBezTo>
                    <a:pt x="234220" y="35433"/>
                    <a:pt x="240411" y="68770"/>
                    <a:pt x="228219" y="101060"/>
                  </a:cubicBezTo>
                  <a:close/>
                  <a:moveTo>
                    <a:pt x="459486" y="101060"/>
                  </a:moveTo>
                  <a:cubicBezTo>
                    <a:pt x="447199" y="133541"/>
                    <a:pt x="413766" y="148114"/>
                    <a:pt x="386144" y="148114"/>
                  </a:cubicBezTo>
                  <a:cubicBezTo>
                    <a:pt x="358521" y="148114"/>
                    <a:pt x="325088" y="133541"/>
                    <a:pt x="312801" y="101060"/>
                  </a:cubicBezTo>
                  <a:cubicBezTo>
                    <a:pt x="300609" y="68866"/>
                    <a:pt x="306800" y="35433"/>
                    <a:pt x="306896" y="35147"/>
                  </a:cubicBezTo>
                  <a:lnTo>
                    <a:pt x="307086" y="34385"/>
                  </a:lnTo>
                  <a:lnTo>
                    <a:pt x="307753" y="34100"/>
                  </a:lnTo>
                  <a:cubicBezTo>
                    <a:pt x="308229" y="33909"/>
                    <a:pt x="352996" y="16859"/>
                    <a:pt x="386239" y="16859"/>
                  </a:cubicBezTo>
                  <a:cubicBezTo>
                    <a:pt x="419386" y="16859"/>
                    <a:pt x="464248" y="33909"/>
                    <a:pt x="464725" y="34100"/>
                  </a:cubicBezTo>
                  <a:lnTo>
                    <a:pt x="465392" y="34385"/>
                  </a:lnTo>
                  <a:lnTo>
                    <a:pt x="465582" y="35147"/>
                  </a:lnTo>
                  <a:cubicBezTo>
                    <a:pt x="465487" y="35433"/>
                    <a:pt x="471678" y="68770"/>
                    <a:pt x="459486" y="101060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17A19B6C-DBE9-4457-AA9D-81768E747A3A}"/>
                </a:ext>
              </a:extLst>
            </p:cNvPr>
            <p:cNvSpPr/>
            <p:nvPr/>
          </p:nvSpPr>
          <p:spPr bwMode="gray">
            <a:xfrm>
              <a:off x="10183553" y="2627855"/>
              <a:ext cx="595895" cy="618937"/>
            </a:xfrm>
            <a:custGeom>
              <a:avLst/>
              <a:gdLst>
                <a:gd name="connsiteX0" fmla="*/ 339618 w 595895"/>
                <a:gd name="connsiteY0" fmla="*/ 333920 h 618937"/>
                <a:gd name="connsiteX1" fmla="*/ 275582 w 595895"/>
                <a:gd name="connsiteY1" fmla="*/ 344775 h 618937"/>
                <a:gd name="connsiteX2" fmla="*/ 261451 w 595895"/>
                <a:gd name="connsiteY2" fmla="*/ 344229 h 618937"/>
                <a:gd name="connsiteX3" fmla="*/ 260768 w 595895"/>
                <a:gd name="connsiteY3" fmla="*/ 344160 h 618937"/>
                <a:gd name="connsiteX4" fmla="*/ 214278 w 595895"/>
                <a:gd name="connsiteY4" fmla="*/ 334876 h 618937"/>
                <a:gd name="connsiteX5" fmla="*/ 214278 w 595895"/>
                <a:gd name="connsiteY5" fmla="*/ 372560 h 618937"/>
                <a:gd name="connsiteX6" fmla="*/ 214414 w 595895"/>
                <a:gd name="connsiteY6" fmla="*/ 375905 h 618937"/>
                <a:gd name="connsiteX7" fmla="*/ 216189 w 595895"/>
                <a:gd name="connsiteY7" fmla="*/ 388125 h 618937"/>
                <a:gd name="connsiteX8" fmla="*/ 217828 w 595895"/>
                <a:gd name="connsiteY8" fmla="*/ 393654 h 618937"/>
                <a:gd name="connsiteX9" fmla="*/ 218101 w 595895"/>
                <a:gd name="connsiteY9" fmla="*/ 394268 h 618937"/>
                <a:gd name="connsiteX10" fmla="*/ 220013 w 595895"/>
                <a:gd name="connsiteY10" fmla="*/ 398911 h 618937"/>
                <a:gd name="connsiteX11" fmla="*/ 220695 w 595895"/>
                <a:gd name="connsiteY11" fmla="*/ 400276 h 618937"/>
                <a:gd name="connsiteX12" fmla="*/ 222606 w 595895"/>
                <a:gd name="connsiteY12" fmla="*/ 403963 h 618937"/>
                <a:gd name="connsiteX13" fmla="*/ 223904 w 595895"/>
                <a:gd name="connsiteY13" fmla="*/ 406079 h 618937"/>
                <a:gd name="connsiteX14" fmla="*/ 225678 w 595895"/>
                <a:gd name="connsiteY14" fmla="*/ 408809 h 618937"/>
                <a:gd name="connsiteX15" fmla="*/ 227659 w 595895"/>
                <a:gd name="connsiteY15" fmla="*/ 411472 h 618937"/>
                <a:gd name="connsiteX16" fmla="*/ 229160 w 595895"/>
                <a:gd name="connsiteY16" fmla="*/ 413383 h 618937"/>
                <a:gd name="connsiteX17" fmla="*/ 231891 w 595895"/>
                <a:gd name="connsiteY17" fmla="*/ 416387 h 618937"/>
                <a:gd name="connsiteX18" fmla="*/ 233051 w 595895"/>
                <a:gd name="connsiteY18" fmla="*/ 417616 h 618937"/>
                <a:gd name="connsiteX19" fmla="*/ 236465 w 595895"/>
                <a:gd name="connsiteY19" fmla="*/ 420756 h 618937"/>
                <a:gd name="connsiteX20" fmla="*/ 237352 w 595895"/>
                <a:gd name="connsiteY20" fmla="*/ 421575 h 618937"/>
                <a:gd name="connsiteX21" fmla="*/ 241380 w 595895"/>
                <a:gd name="connsiteY21" fmla="*/ 424647 h 618937"/>
                <a:gd name="connsiteX22" fmla="*/ 242062 w 595895"/>
                <a:gd name="connsiteY22" fmla="*/ 425125 h 618937"/>
                <a:gd name="connsiteX23" fmla="*/ 246637 w 595895"/>
                <a:gd name="connsiteY23" fmla="*/ 427856 h 618937"/>
                <a:gd name="connsiteX24" fmla="*/ 247251 w 595895"/>
                <a:gd name="connsiteY24" fmla="*/ 428197 h 618937"/>
                <a:gd name="connsiteX25" fmla="*/ 252030 w 595895"/>
                <a:gd name="connsiteY25" fmla="*/ 430451 h 618937"/>
                <a:gd name="connsiteX26" fmla="*/ 252712 w 595895"/>
                <a:gd name="connsiteY26" fmla="*/ 430723 h 618937"/>
                <a:gd name="connsiteX27" fmla="*/ 257559 w 595895"/>
                <a:gd name="connsiteY27" fmla="*/ 432498 h 618937"/>
                <a:gd name="connsiteX28" fmla="*/ 258447 w 595895"/>
                <a:gd name="connsiteY28" fmla="*/ 432771 h 618937"/>
                <a:gd name="connsiteX29" fmla="*/ 263226 w 595895"/>
                <a:gd name="connsiteY29" fmla="*/ 434000 h 618937"/>
                <a:gd name="connsiteX30" fmla="*/ 264386 w 595895"/>
                <a:gd name="connsiteY30" fmla="*/ 434342 h 618937"/>
                <a:gd name="connsiteX31" fmla="*/ 269233 w 595895"/>
                <a:gd name="connsiteY31" fmla="*/ 435093 h 618937"/>
                <a:gd name="connsiteX32" fmla="*/ 270599 w 595895"/>
                <a:gd name="connsiteY32" fmla="*/ 435297 h 618937"/>
                <a:gd name="connsiteX33" fmla="*/ 276947 w 595895"/>
                <a:gd name="connsiteY33" fmla="*/ 435639 h 618937"/>
                <a:gd name="connsiteX34" fmla="*/ 283296 w 595895"/>
                <a:gd name="connsiteY34" fmla="*/ 435297 h 618937"/>
                <a:gd name="connsiteX35" fmla="*/ 284662 w 595895"/>
                <a:gd name="connsiteY35" fmla="*/ 435093 h 618937"/>
                <a:gd name="connsiteX36" fmla="*/ 289509 w 595895"/>
                <a:gd name="connsiteY36" fmla="*/ 434342 h 618937"/>
                <a:gd name="connsiteX37" fmla="*/ 290669 w 595895"/>
                <a:gd name="connsiteY37" fmla="*/ 434000 h 618937"/>
                <a:gd name="connsiteX38" fmla="*/ 295448 w 595895"/>
                <a:gd name="connsiteY38" fmla="*/ 432771 h 618937"/>
                <a:gd name="connsiteX39" fmla="*/ 296336 w 595895"/>
                <a:gd name="connsiteY39" fmla="*/ 432498 h 618937"/>
                <a:gd name="connsiteX40" fmla="*/ 301183 w 595895"/>
                <a:gd name="connsiteY40" fmla="*/ 430723 h 618937"/>
                <a:gd name="connsiteX41" fmla="*/ 301865 w 595895"/>
                <a:gd name="connsiteY41" fmla="*/ 430451 h 618937"/>
                <a:gd name="connsiteX42" fmla="*/ 306644 w 595895"/>
                <a:gd name="connsiteY42" fmla="*/ 428197 h 618937"/>
                <a:gd name="connsiteX43" fmla="*/ 307258 w 595895"/>
                <a:gd name="connsiteY43" fmla="*/ 427856 h 618937"/>
                <a:gd name="connsiteX44" fmla="*/ 311833 w 595895"/>
                <a:gd name="connsiteY44" fmla="*/ 425125 h 618937"/>
                <a:gd name="connsiteX45" fmla="*/ 312515 w 595895"/>
                <a:gd name="connsiteY45" fmla="*/ 424647 h 618937"/>
                <a:gd name="connsiteX46" fmla="*/ 316543 w 595895"/>
                <a:gd name="connsiteY46" fmla="*/ 421575 h 618937"/>
                <a:gd name="connsiteX47" fmla="*/ 317430 w 595895"/>
                <a:gd name="connsiteY47" fmla="*/ 420756 h 618937"/>
                <a:gd name="connsiteX48" fmla="*/ 320844 w 595895"/>
                <a:gd name="connsiteY48" fmla="*/ 417616 h 618937"/>
                <a:gd name="connsiteX49" fmla="*/ 322004 w 595895"/>
                <a:gd name="connsiteY49" fmla="*/ 416387 h 618937"/>
                <a:gd name="connsiteX50" fmla="*/ 324735 w 595895"/>
                <a:gd name="connsiteY50" fmla="*/ 413383 h 618937"/>
                <a:gd name="connsiteX51" fmla="*/ 326237 w 595895"/>
                <a:gd name="connsiteY51" fmla="*/ 411472 h 618937"/>
                <a:gd name="connsiteX52" fmla="*/ 328217 w 595895"/>
                <a:gd name="connsiteY52" fmla="*/ 408809 h 618937"/>
                <a:gd name="connsiteX53" fmla="*/ 329991 w 595895"/>
                <a:gd name="connsiteY53" fmla="*/ 406079 h 618937"/>
                <a:gd name="connsiteX54" fmla="*/ 331289 w 595895"/>
                <a:gd name="connsiteY54" fmla="*/ 403963 h 618937"/>
                <a:gd name="connsiteX55" fmla="*/ 333200 w 595895"/>
                <a:gd name="connsiteY55" fmla="*/ 400276 h 618937"/>
                <a:gd name="connsiteX56" fmla="*/ 333883 w 595895"/>
                <a:gd name="connsiteY56" fmla="*/ 398911 h 618937"/>
                <a:gd name="connsiteX57" fmla="*/ 335795 w 595895"/>
                <a:gd name="connsiteY57" fmla="*/ 394268 h 618937"/>
                <a:gd name="connsiteX58" fmla="*/ 336068 w 595895"/>
                <a:gd name="connsiteY58" fmla="*/ 393654 h 618937"/>
                <a:gd name="connsiteX59" fmla="*/ 337706 w 595895"/>
                <a:gd name="connsiteY59" fmla="*/ 388125 h 618937"/>
                <a:gd name="connsiteX60" fmla="*/ 339481 w 595895"/>
                <a:gd name="connsiteY60" fmla="*/ 375905 h 618937"/>
                <a:gd name="connsiteX61" fmla="*/ 339618 w 595895"/>
                <a:gd name="connsiteY61" fmla="*/ 372560 h 618937"/>
                <a:gd name="connsiteX62" fmla="*/ 39580 w 595895"/>
                <a:gd name="connsiteY62" fmla="*/ 129664 h 618937"/>
                <a:gd name="connsiteX63" fmla="*/ 94331 w 595895"/>
                <a:gd name="connsiteY63" fmla="*/ 377679 h 618937"/>
                <a:gd name="connsiteX64" fmla="*/ 149628 w 595895"/>
                <a:gd name="connsiteY64" fmla="*/ 370033 h 618937"/>
                <a:gd name="connsiteX65" fmla="*/ 201921 w 595895"/>
                <a:gd name="connsiteY65" fmla="*/ 370033 h 618937"/>
                <a:gd name="connsiteX66" fmla="*/ 201921 w 595895"/>
                <a:gd name="connsiteY66" fmla="*/ 330302 h 618937"/>
                <a:gd name="connsiteX67" fmla="*/ 80677 w 595895"/>
                <a:gd name="connsiteY67" fmla="*/ 162978 h 618937"/>
                <a:gd name="connsiteX68" fmla="*/ 39580 w 595895"/>
                <a:gd name="connsiteY68" fmla="*/ 129664 h 618937"/>
                <a:gd name="connsiteX69" fmla="*/ 511721 w 595895"/>
                <a:gd name="connsiteY69" fmla="*/ 129323 h 618937"/>
                <a:gd name="connsiteX70" fmla="*/ 470487 w 595895"/>
                <a:gd name="connsiteY70" fmla="*/ 162978 h 618937"/>
                <a:gd name="connsiteX71" fmla="*/ 351906 w 595895"/>
                <a:gd name="connsiteY71" fmla="*/ 329278 h 618937"/>
                <a:gd name="connsiteX72" fmla="*/ 351906 w 595895"/>
                <a:gd name="connsiteY72" fmla="*/ 370033 h 618937"/>
                <a:gd name="connsiteX73" fmla="*/ 391705 w 595895"/>
                <a:gd name="connsiteY73" fmla="*/ 370033 h 618937"/>
                <a:gd name="connsiteX74" fmla="*/ 455127 w 595895"/>
                <a:gd name="connsiteY74" fmla="*/ 380137 h 618937"/>
                <a:gd name="connsiteX75" fmla="*/ 511721 w 595895"/>
                <a:gd name="connsiteY75" fmla="*/ 129323 h 618937"/>
                <a:gd name="connsiteX76" fmla="*/ 471033 w 595895"/>
                <a:gd name="connsiteY76" fmla="*/ 77439 h 618937"/>
                <a:gd name="connsiteX77" fmla="*/ 471033 w 595895"/>
                <a:gd name="connsiteY77" fmla="*/ 83652 h 618937"/>
                <a:gd name="connsiteX78" fmla="*/ 471033 w 595895"/>
                <a:gd name="connsiteY78" fmla="*/ 149325 h 618937"/>
                <a:gd name="connsiteX79" fmla="*/ 471033 w 595895"/>
                <a:gd name="connsiteY79" fmla="*/ 150485 h 618937"/>
                <a:gd name="connsiteX80" fmla="*/ 501958 w 595895"/>
                <a:gd name="connsiteY80" fmla="*/ 113963 h 618937"/>
                <a:gd name="connsiteX81" fmla="*/ 471033 w 595895"/>
                <a:gd name="connsiteY81" fmla="*/ 77439 h 618937"/>
                <a:gd name="connsiteX82" fmla="*/ 80131 w 595895"/>
                <a:gd name="connsiteY82" fmla="*/ 77439 h 618937"/>
                <a:gd name="connsiteX83" fmla="*/ 49206 w 595895"/>
                <a:gd name="connsiteY83" fmla="*/ 113963 h 618937"/>
                <a:gd name="connsiteX84" fmla="*/ 80131 w 595895"/>
                <a:gd name="connsiteY84" fmla="*/ 150485 h 618937"/>
                <a:gd name="connsiteX85" fmla="*/ 80131 w 595895"/>
                <a:gd name="connsiteY85" fmla="*/ 149325 h 618937"/>
                <a:gd name="connsiteX86" fmla="*/ 80131 w 595895"/>
                <a:gd name="connsiteY86" fmla="*/ 83652 h 618937"/>
                <a:gd name="connsiteX87" fmla="*/ 83538 w 595895"/>
                <a:gd name="connsiteY87" fmla="*/ 0 h 618937"/>
                <a:gd name="connsiteX88" fmla="*/ 95343 w 595895"/>
                <a:gd name="connsiteY88" fmla="*/ 0 h 618937"/>
                <a:gd name="connsiteX89" fmla="*/ 82417 w 595895"/>
                <a:gd name="connsiteY89" fmla="*/ 15076 h 618937"/>
                <a:gd name="connsiteX90" fmla="*/ 51459 w 595895"/>
                <a:gd name="connsiteY90" fmla="*/ 75869 h 618937"/>
                <a:gd name="connsiteX91" fmla="*/ 86890 w 595895"/>
                <a:gd name="connsiteY91" fmla="*/ 49244 h 618937"/>
                <a:gd name="connsiteX92" fmla="*/ 95901 w 595895"/>
                <a:gd name="connsiteY92" fmla="*/ 43101 h 618937"/>
                <a:gd name="connsiteX93" fmla="*/ 147315 w 595895"/>
                <a:gd name="connsiteY93" fmla="*/ 10469 h 618937"/>
                <a:gd name="connsiteX94" fmla="*/ 171172 w 595895"/>
                <a:gd name="connsiteY94" fmla="*/ 0 h 618937"/>
                <a:gd name="connsiteX95" fmla="*/ 196174 w 595895"/>
                <a:gd name="connsiteY95" fmla="*/ 0 h 618937"/>
                <a:gd name="connsiteX96" fmla="*/ 151702 w 595895"/>
                <a:gd name="connsiteY96" fmla="*/ 19498 h 618937"/>
                <a:gd name="connsiteX97" fmla="*/ 101227 w 595895"/>
                <a:gd name="connsiteY97" fmla="*/ 51566 h 618937"/>
                <a:gd name="connsiteX98" fmla="*/ 94536 w 595895"/>
                <a:gd name="connsiteY98" fmla="*/ 56140 h 618937"/>
                <a:gd name="connsiteX99" fmla="*/ 92419 w 595895"/>
                <a:gd name="connsiteY99" fmla="*/ 83652 h 618937"/>
                <a:gd name="connsiteX100" fmla="*/ 92419 w 595895"/>
                <a:gd name="connsiteY100" fmla="*/ 149325 h 618937"/>
                <a:gd name="connsiteX101" fmla="*/ 204174 w 595895"/>
                <a:gd name="connsiteY101" fmla="*/ 317877 h 618937"/>
                <a:gd name="connsiteX102" fmla="*/ 210318 w 595895"/>
                <a:gd name="connsiteY102" fmla="*/ 320266 h 618937"/>
                <a:gd name="connsiteX103" fmla="*/ 343441 w 595895"/>
                <a:gd name="connsiteY103" fmla="*/ 319174 h 618937"/>
                <a:gd name="connsiteX104" fmla="*/ 348765 w 595895"/>
                <a:gd name="connsiteY104" fmla="*/ 317058 h 618937"/>
                <a:gd name="connsiteX105" fmla="*/ 458608 w 595895"/>
                <a:gd name="connsiteY105" fmla="*/ 149325 h 618937"/>
                <a:gd name="connsiteX106" fmla="*/ 458608 w 595895"/>
                <a:gd name="connsiteY106" fmla="*/ 83652 h 618937"/>
                <a:gd name="connsiteX107" fmla="*/ 456833 w 595895"/>
                <a:gd name="connsiteY107" fmla="*/ 59485 h 618937"/>
                <a:gd name="connsiteX108" fmla="*/ 447822 w 595895"/>
                <a:gd name="connsiteY108" fmla="*/ 53477 h 618937"/>
                <a:gd name="connsiteX109" fmla="*/ 396408 w 595895"/>
                <a:gd name="connsiteY109" fmla="*/ 21434 h 618937"/>
                <a:gd name="connsiteX110" fmla="*/ 346668 w 595895"/>
                <a:gd name="connsiteY110" fmla="*/ 0 h 618937"/>
                <a:gd name="connsiteX111" fmla="*/ 372092 w 595895"/>
                <a:gd name="connsiteY111" fmla="*/ 0 h 618937"/>
                <a:gd name="connsiteX112" fmla="*/ 400991 w 595895"/>
                <a:gd name="connsiteY112" fmla="*/ 12449 h 618937"/>
                <a:gd name="connsiteX113" fmla="*/ 453352 w 595895"/>
                <a:gd name="connsiteY113" fmla="*/ 45080 h 618937"/>
                <a:gd name="connsiteX114" fmla="*/ 462500 w 595895"/>
                <a:gd name="connsiteY114" fmla="*/ 51225 h 618937"/>
                <a:gd name="connsiteX115" fmla="*/ 501139 w 595895"/>
                <a:gd name="connsiteY115" fmla="*/ 79897 h 618937"/>
                <a:gd name="connsiteX116" fmla="*/ 468933 w 595895"/>
                <a:gd name="connsiteY116" fmla="*/ 15239 h 618937"/>
                <a:gd name="connsiteX117" fmla="*/ 455748 w 595895"/>
                <a:gd name="connsiteY117" fmla="*/ 0 h 618937"/>
                <a:gd name="connsiteX118" fmla="*/ 467791 w 595895"/>
                <a:gd name="connsiteY118" fmla="*/ 0 h 618937"/>
                <a:gd name="connsiteX119" fmla="*/ 484642 w 595895"/>
                <a:gd name="connsiteY119" fmla="*/ 20644 h 618937"/>
                <a:gd name="connsiteX120" fmla="*/ 517864 w 595895"/>
                <a:gd name="connsiteY120" fmla="*/ 101333 h 618937"/>
                <a:gd name="connsiteX121" fmla="*/ 465025 w 595895"/>
                <a:gd name="connsiteY121" fmla="*/ 383687 h 618937"/>
                <a:gd name="connsiteX122" fmla="*/ 595895 w 595895"/>
                <a:gd name="connsiteY122" fmla="*/ 574221 h 618937"/>
                <a:gd name="connsiteX123" fmla="*/ 595895 w 595895"/>
                <a:gd name="connsiteY123" fmla="*/ 618937 h 618937"/>
                <a:gd name="connsiteX124" fmla="*/ 60028 w 595895"/>
                <a:gd name="connsiteY124" fmla="*/ 618937 h 618937"/>
                <a:gd name="connsiteX125" fmla="*/ 61266 w 595895"/>
                <a:gd name="connsiteY125" fmla="*/ 606649 h 618937"/>
                <a:gd name="connsiteX126" fmla="*/ 583607 w 595895"/>
                <a:gd name="connsiteY126" fmla="*/ 606649 h 618937"/>
                <a:gd name="connsiteX127" fmla="*/ 583811 w 595895"/>
                <a:gd name="connsiteY127" fmla="*/ 606649 h 618937"/>
                <a:gd name="connsiteX128" fmla="*/ 583880 w 595895"/>
                <a:gd name="connsiteY128" fmla="*/ 606649 h 618937"/>
                <a:gd name="connsiteX129" fmla="*/ 583880 w 595895"/>
                <a:gd name="connsiteY129" fmla="*/ 574221 h 618937"/>
                <a:gd name="connsiteX130" fmla="*/ 391911 w 595895"/>
                <a:gd name="connsiteY130" fmla="*/ 382253 h 618937"/>
                <a:gd name="connsiteX131" fmla="*/ 351496 w 595895"/>
                <a:gd name="connsiteY131" fmla="*/ 382253 h 618937"/>
                <a:gd name="connsiteX132" fmla="*/ 343577 w 595895"/>
                <a:gd name="connsiteY132" fmla="*/ 407649 h 618937"/>
                <a:gd name="connsiteX133" fmla="*/ 343304 w 595895"/>
                <a:gd name="connsiteY133" fmla="*/ 408263 h 618937"/>
                <a:gd name="connsiteX134" fmla="*/ 341665 w 595895"/>
                <a:gd name="connsiteY134" fmla="*/ 411063 h 618937"/>
                <a:gd name="connsiteX135" fmla="*/ 339618 w 595895"/>
                <a:gd name="connsiteY135" fmla="*/ 414408 h 618937"/>
                <a:gd name="connsiteX136" fmla="*/ 338320 w 595895"/>
                <a:gd name="connsiteY136" fmla="*/ 416182 h 618937"/>
                <a:gd name="connsiteX137" fmla="*/ 335317 w 595895"/>
                <a:gd name="connsiteY137" fmla="*/ 420142 h 618937"/>
                <a:gd name="connsiteX138" fmla="*/ 334224 w 595895"/>
                <a:gd name="connsiteY138" fmla="*/ 421439 h 618937"/>
                <a:gd name="connsiteX139" fmla="*/ 330538 w 595895"/>
                <a:gd name="connsiteY139" fmla="*/ 425467 h 618937"/>
                <a:gd name="connsiteX140" fmla="*/ 329514 w 595895"/>
                <a:gd name="connsiteY140" fmla="*/ 426491 h 618937"/>
                <a:gd name="connsiteX141" fmla="*/ 325349 w 595895"/>
                <a:gd name="connsiteY141" fmla="*/ 430314 h 618937"/>
                <a:gd name="connsiteX142" fmla="*/ 324257 w 595895"/>
                <a:gd name="connsiteY142" fmla="*/ 431201 h 618937"/>
                <a:gd name="connsiteX143" fmla="*/ 319683 w 595895"/>
                <a:gd name="connsiteY143" fmla="*/ 434547 h 618937"/>
                <a:gd name="connsiteX144" fmla="*/ 318454 w 595895"/>
                <a:gd name="connsiteY144" fmla="*/ 435365 h 618937"/>
                <a:gd name="connsiteX145" fmla="*/ 313676 w 595895"/>
                <a:gd name="connsiteY145" fmla="*/ 438233 h 618937"/>
                <a:gd name="connsiteX146" fmla="*/ 312242 w 595895"/>
                <a:gd name="connsiteY146" fmla="*/ 439052 h 618937"/>
                <a:gd name="connsiteX147" fmla="*/ 307395 w 595895"/>
                <a:gd name="connsiteY147" fmla="*/ 441373 h 618937"/>
                <a:gd name="connsiteX148" fmla="*/ 305757 w 595895"/>
                <a:gd name="connsiteY148" fmla="*/ 442124 h 618937"/>
                <a:gd name="connsiteX149" fmla="*/ 300842 w 595895"/>
                <a:gd name="connsiteY149" fmla="*/ 443899 h 618937"/>
                <a:gd name="connsiteX150" fmla="*/ 298930 w 595895"/>
                <a:gd name="connsiteY150" fmla="*/ 444513 h 618937"/>
                <a:gd name="connsiteX151" fmla="*/ 293946 w 595895"/>
                <a:gd name="connsiteY151" fmla="*/ 445811 h 618937"/>
                <a:gd name="connsiteX152" fmla="*/ 291830 w 595895"/>
                <a:gd name="connsiteY152" fmla="*/ 446289 h 618937"/>
                <a:gd name="connsiteX153" fmla="*/ 286573 w 595895"/>
                <a:gd name="connsiteY153" fmla="*/ 447108 h 618937"/>
                <a:gd name="connsiteX154" fmla="*/ 284525 w 595895"/>
                <a:gd name="connsiteY154" fmla="*/ 447381 h 618937"/>
                <a:gd name="connsiteX155" fmla="*/ 277084 w 595895"/>
                <a:gd name="connsiteY155" fmla="*/ 447722 h 618937"/>
                <a:gd name="connsiteX156" fmla="*/ 269643 w 595895"/>
                <a:gd name="connsiteY156" fmla="*/ 447381 h 618937"/>
                <a:gd name="connsiteX157" fmla="*/ 267595 w 595895"/>
                <a:gd name="connsiteY157" fmla="*/ 447108 h 618937"/>
                <a:gd name="connsiteX158" fmla="*/ 262338 w 595895"/>
                <a:gd name="connsiteY158" fmla="*/ 446289 h 618937"/>
                <a:gd name="connsiteX159" fmla="*/ 260222 w 595895"/>
                <a:gd name="connsiteY159" fmla="*/ 445811 h 618937"/>
                <a:gd name="connsiteX160" fmla="*/ 255239 w 595895"/>
                <a:gd name="connsiteY160" fmla="*/ 444513 h 618937"/>
                <a:gd name="connsiteX161" fmla="*/ 253327 w 595895"/>
                <a:gd name="connsiteY161" fmla="*/ 443899 h 618937"/>
                <a:gd name="connsiteX162" fmla="*/ 248412 w 595895"/>
                <a:gd name="connsiteY162" fmla="*/ 442124 h 618937"/>
                <a:gd name="connsiteX163" fmla="*/ 246773 w 595895"/>
                <a:gd name="connsiteY163" fmla="*/ 441373 h 618937"/>
                <a:gd name="connsiteX164" fmla="*/ 241926 w 595895"/>
                <a:gd name="connsiteY164" fmla="*/ 439052 h 618937"/>
                <a:gd name="connsiteX165" fmla="*/ 240493 w 595895"/>
                <a:gd name="connsiteY165" fmla="*/ 438233 h 618937"/>
                <a:gd name="connsiteX166" fmla="*/ 235714 w 595895"/>
                <a:gd name="connsiteY166" fmla="*/ 435365 h 618937"/>
                <a:gd name="connsiteX167" fmla="*/ 234485 w 595895"/>
                <a:gd name="connsiteY167" fmla="*/ 434547 h 618937"/>
                <a:gd name="connsiteX168" fmla="*/ 229911 w 595895"/>
                <a:gd name="connsiteY168" fmla="*/ 431201 h 618937"/>
                <a:gd name="connsiteX169" fmla="*/ 228819 w 595895"/>
                <a:gd name="connsiteY169" fmla="*/ 430314 h 618937"/>
                <a:gd name="connsiteX170" fmla="*/ 224655 w 595895"/>
                <a:gd name="connsiteY170" fmla="*/ 426491 h 618937"/>
                <a:gd name="connsiteX171" fmla="*/ 223631 w 595895"/>
                <a:gd name="connsiteY171" fmla="*/ 425467 h 618937"/>
                <a:gd name="connsiteX172" fmla="*/ 219944 w 595895"/>
                <a:gd name="connsiteY172" fmla="*/ 421439 h 618937"/>
                <a:gd name="connsiteX173" fmla="*/ 218851 w 595895"/>
                <a:gd name="connsiteY173" fmla="*/ 420142 h 618937"/>
                <a:gd name="connsiteX174" fmla="*/ 215848 w 595895"/>
                <a:gd name="connsiteY174" fmla="*/ 416182 h 618937"/>
                <a:gd name="connsiteX175" fmla="*/ 214550 w 595895"/>
                <a:gd name="connsiteY175" fmla="*/ 414408 h 618937"/>
                <a:gd name="connsiteX176" fmla="*/ 212503 w 595895"/>
                <a:gd name="connsiteY176" fmla="*/ 411063 h 618937"/>
                <a:gd name="connsiteX177" fmla="*/ 210864 w 595895"/>
                <a:gd name="connsiteY177" fmla="*/ 408263 h 618937"/>
                <a:gd name="connsiteX178" fmla="*/ 210523 w 595895"/>
                <a:gd name="connsiteY178" fmla="*/ 407649 h 618937"/>
                <a:gd name="connsiteX179" fmla="*/ 202604 w 595895"/>
                <a:gd name="connsiteY179" fmla="*/ 382253 h 618937"/>
                <a:gd name="connsiteX180" fmla="*/ 149696 w 595895"/>
                <a:gd name="connsiteY180" fmla="*/ 382253 h 618937"/>
                <a:gd name="connsiteX181" fmla="*/ 14005 w 595895"/>
                <a:gd name="connsiteY181" fmla="*/ 438531 h 618937"/>
                <a:gd name="connsiteX182" fmla="*/ 6951 w 595895"/>
                <a:gd name="connsiteY182" fmla="*/ 448987 h 618937"/>
                <a:gd name="connsiteX183" fmla="*/ 0 w 595895"/>
                <a:gd name="connsiteY183" fmla="*/ 438676 h 618937"/>
                <a:gd name="connsiteX184" fmla="*/ 28586 w 595895"/>
                <a:gd name="connsiteY184" fmla="*/ 409945 h 618937"/>
                <a:gd name="connsiteX185" fmla="*/ 84296 w 595895"/>
                <a:gd name="connsiteY185" fmla="*/ 380820 h 618937"/>
                <a:gd name="connsiteX186" fmla="*/ 33505 w 595895"/>
                <a:gd name="connsiteY186" fmla="*/ 101333 h 618937"/>
                <a:gd name="connsiteX187" fmla="*/ 66710 w 595895"/>
                <a:gd name="connsiteY187" fmla="*/ 20606 h 618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</a:cxnLst>
              <a:rect l="l" t="t" r="r" b="b"/>
              <a:pathLst>
                <a:path w="595895" h="618937">
                  <a:moveTo>
                    <a:pt x="339618" y="333920"/>
                  </a:moveTo>
                  <a:cubicBezTo>
                    <a:pt x="319547" y="340884"/>
                    <a:pt x="298042" y="344775"/>
                    <a:pt x="275582" y="344775"/>
                  </a:cubicBezTo>
                  <a:cubicBezTo>
                    <a:pt x="270872" y="344775"/>
                    <a:pt x="266093" y="344570"/>
                    <a:pt x="261451" y="344229"/>
                  </a:cubicBezTo>
                  <a:cubicBezTo>
                    <a:pt x="261246" y="344229"/>
                    <a:pt x="261041" y="344160"/>
                    <a:pt x="260768" y="344160"/>
                  </a:cubicBezTo>
                  <a:cubicBezTo>
                    <a:pt x="244657" y="342931"/>
                    <a:pt x="229092" y="339791"/>
                    <a:pt x="214278" y="334876"/>
                  </a:cubicBezTo>
                  <a:lnTo>
                    <a:pt x="214278" y="372560"/>
                  </a:lnTo>
                  <a:lnTo>
                    <a:pt x="214414" y="375905"/>
                  </a:lnTo>
                  <a:cubicBezTo>
                    <a:pt x="214687" y="380137"/>
                    <a:pt x="215233" y="384165"/>
                    <a:pt x="216189" y="388125"/>
                  </a:cubicBezTo>
                  <a:cubicBezTo>
                    <a:pt x="216667" y="389967"/>
                    <a:pt x="217213" y="391811"/>
                    <a:pt x="217828" y="393654"/>
                  </a:cubicBezTo>
                  <a:cubicBezTo>
                    <a:pt x="217896" y="393859"/>
                    <a:pt x="218032" y="394063"/>
                    <a:pt x="218101" y="394268"/>
                  </a:cubicBezTo>
                  <a:cubicBezTo>
                    <a:pt x="218715" y="395839"/>
                    <a:pt x="219329" y="397409"/>
                    <a:pt x="220013" y="398911"/>
                  </a:cubicBezTo>
                  <a:cubicBezTo>
                    <a:pt x="220285" y="399389"/>
                    <a:pt x="220422" y="399867"/>
                    <a:pt x="220695" y="400276"/>
                  </a:cubicBezTo>
                  <a:cubicBezTo>
                    <a:pt x="221309" y="401505"/>
                    <a:pt x="221924" y="402734"/>
                    <a:pt x="222606" y="403963"/>
                  </a:cubicBezTo>
                  <a:cubicBezTo>
                    <a:pt x="223016" y="404713"/>
                    <a:pt x="223494" y="405396"/>
                    <a:pt x="223904" y="406079"/>
                  </a:cubicBezTo>
                  <a:cubicBezTo>
                    <a:pt x="224518" y="407035"/>
                    <a:pt x="225064" y="407922"/>
                    <a:pt x="225678" y="408809"/>
                  </a:cubicBezTo>
                  <a:cubicBezTo>
                    <a:pt x="226293" y="409765"/>
                    <a:pt x="226975" y="410585"/>
                    <a:pt x="227659" y="411472"/>
                  </a:cubicBezTo>
                  <a:cubicBezTo>
                    <a:pt x="228204" y="412086"/>
                    <a:pt x="228682" y="412769"/>
                    <a:pt x="229160" y="413383"/>
                  </a:cubicBezTo>
                  <a:cubicBezTo>
                    <a:pt x="230047" y="414408"/>
                    <a:pt x="231003" y="415432"/>
                    <a:pt x="231891" y="416387"/>
                  </a:cubicBezTo>
                  <a:cubicBezTo>
                    <a:pt x="232232" y="416797"/>
                    <a:pt x="232642" y="417206"/>
                    <a:pt x="233051" y="417616"/>
                  </a:cubicBezTo>
                  <a:cubicBezTo>
                    <a:pt x="234143" y="418709"/>
                    <a:pt x="235305" y="419801"/>
                    <a:pt x="236465" y="420756"/>
                  </a:cubicBezTo>
                  <a:cubicBezTo>
                    <a:pt x="236738" y="421097"/>
                    <a:pt x="237011" y="421302"/>
                    <a:pt x="237352" y="421575"/>
                  </a:cubicBezTo>
                  <a:cubicBezTo>
                    <a:pt x="238649" y="422668"/>
                    <a:pt x="239947" y="423692"/>
                    <a:pt x="241380" y="424647"/>
                  </a:cubicBezTo>
                  <a:cubicBezTo>
                    <a:pt x="241653" y="424784"/>
                    <a:pt x="241789" y="424920"/>
                    <a:pt x="242062" y="425125"/>
                  </a:cubicBezTo>
                  <a:cubicBezTo>
                    <a:pt x="243565" y="426081"/>
                    <a:pt x="245135" y="426969"/>
                    <a:pt x="246637" y="427856"/>
                  </a:cubicBezTo>
                  <a:cubicBezTo>
                    <a:pt x="246842" y="427924"/>
                    <a:pt x="247047" y="428061"/>
                    <a:pt x="247251" y="428197"/>
                  </a:cubicBezTo>
                  <a:cubicBezTo>
                    <a:pt x="248821" y="428948"/>
                    <a:pt x="250460" y="429699"/>
                    <a:pt x="252030" y="430451"/>
                  </a:cubicBezTo>
                  <a:cubicBezTo>
                    <a:pt x="252235" y="430451"/>
                    <a:pt x="252439" y="430587"/>
                    <a:pt x="252712" y="430723"/>
                  </a:cubicBezTo>
                  <a:cubicBezTo>
                    <a:pt x="254283" y="431406"/>
                    <a:pt x="255921" y="431952"/>
                    <a:pt x="257559" y="432498"/>
                  </a:cubicBezTo>
                  <a:cubicBezTo>
                    <a:pt x="257833" y="432498"/>
                    <a:pt x="258106" y="432635"/>
                    <a:pt x="258447" y="432771"/>
                  </a:cubicBezTo>
                  <a:cubicBezTo>
                    <a:pt x="259949" y="433249"/>
                    <a:pt x="261655" y="433659"/>
                    <a:pt x="263226" y="434000"/>
                  </a:cubicBezTo>
                  <a:cubicBezTo>
                    <a:pt x="263567" y="434137"/>
                    <a:pt x="263977" y="434274"/>
                    <a:pt x="264386" y="434342"/>
                  </a:cubicBezTo>
                  <a:cubicBezTo>
                    <a:pt x="265957" y="434683"/>
                    <a:pt x="267595" y="434888"/>
                    <a:pt x="269233" y="435093"/>
                  </a:cubicBezTo>
                  <a:cubicBezTo>
                    <a:pt x="269711" y="435161"/>
                    <a:pt x="270189" y="435229"/>
                    <a:pt x="270599" y="435297"/>
                  </a:cubicBezTo>
                  <a:cubicBezTo>
                    <a:pt x="272715" y="435502"/>
                    <a:pt x="274831" y="435639"/>
                    <a:pt x="276947" y="435639"/>
                  </a:cubicBezTo>
                  <a:cubicBezTo>
                    <a:pt x="279132" y="435639"/>
                    <a:pt x="281180" y="435502"/>
                    <a:pt x="283296" y="435297"/>
                  </a:cubicBezTo>
                  <a:cubicBezTo>
                    <a:pt x="283774" y="435229"/>
                    <a:pt x="284252" y="435161"/>
                    <a:pt x="284662" y="435093"/>
                  </a:cubicBezTo>
                  <a:cubicBezTo>
                    <a:pt x="286300" y="434888"/>
                    <a:pt x="287938" y="434615"/>
                    <a:pt x="289509" y="434342"/>
                  </a:cubicBezTo>
                  <a:cubicBezTo>
                    <a:pt x="289850" y="434205"/>
                    <a:pt x="290260" y="434069"/>
                    <a:pt x="290669" y="434000"/>
                  </a:cubicBezTo>
                  <a:cubicBezTo>
                    <a:pt x="292239" y="433659"/>
                    <a:pt x="293878" y="433249"/>
                    <a:pt x="295448" y="432771"/>
                  </a:cubicBezTo>
                  <a:cubicBezTo>
                    <a:pt x="295721" y="432771"/>
                    <a:pt x="296063" y="432635"/>
                    <a:pt x="296336" y="432498"/>
                  </a:cubicBezTo>
                  <a:cubicBezTo>
                    <a:pt x="297974" y="431952"/>
                    <a:pt x="299612" y="431406"/>
                    <a:pt x="301183" y="430723"/>
                  </a:cubicBezTo>
                  <a:cubicBezTo>
                    <a:pt x="301388" y="430723"/>
                    <a:pt x="301592" y="430587"/>
                    <a:pt x="301865" y="430451"/>
                  </a:cubicBezTo>
                  <a:cubicBezTo>
                    <a:pt x="303503" y="429768"/>
                    <a:pt x="305142" y="429085"/>
                    <a:pt x="306644" y="428197"/>
                  </a:cubicBezTo>
                  <a:cubicBezTo>
                    <a:pt x="306849" y="428129"/>
                    <a:pt x="307053" y="427993"/>
                    <a:pt x="307258" y="427856"/>
                  </a:cubicBezTo>
                  <a:cubicBezTo>
                    <a:pt x="308897" y="427037"/>
                    <a:pt x="310330" y="426081"/>
                    <a:pt x="311833" y="425125"/>
                  </a:cubicBezTo>
                  <a:cubicBezTo>
                    <a:pt x="312106" y="424989"/>
                    <a:pt x="312242" y="424852"/>
                    <a:pt x="312515" y="424647"/>
                  </a:cubicBezTo>
                  <a:cubicBezTo>
                    <a:pt x="313812" y="423692"/>
                    <a:pt x="315246" y="422600"/>
                    <a:pt x="316543" y="421575"/>
                  </a:cubicBezTo>
                  <a:cubicBezTo>
                    <a:pt x="316816" y="421302"/>
                    <a:pt x="317089" y="421029"/>
                    <a:pt x="317430" y="420756"/>
                  </a:cubicBezTo>
                  <a:cubicBezTo>
                    <a:pt x="318591" y="419732"/>
                    <a:pt x="319752" y="418709"/>
                    <a:pt x="320844" y="417616"/>
                  </a:cubicBezTo>
                  <a:cubicBezTo>
                    <a:pt x="321185" y="417274"/>
                    <a:pt x="321663" y="416797"/>
                    <a:pt x="322004" y="416387"/>
                  </a:cubicBezTo>
                  <a:cubicBezTo>
                    <a:pt x="322960" y="415432"/>
                    <a:pt x="323848" y="414408"/>
                    <a:pt x="324735" y="413383"/>
                  </a:cubicBezTo>
                  <a:cubicBezTo>
                    <a:pt x="325281" y="412769"/>
                    <a:pt x="325759" y="412086"/>
                    <a:pt x="326237" y="411472"/>
                  </a:cubicBezTo>
                  <a:cubicBezTo>
                    <a:pt x="326920" y="410585"/>
                    <a:pt x="327603" y="409697"/>
                    <a:pt x="328217" y="408809"/>
                  </a:cubicBezTo>
                  <a:cubicBezTo>
                    <a:pt x="328831" y="407922"/>
                    <a:pt x="329445" y="406967"/>
                    <a:pt x="329991" y="406079"/>
                  </a:cubicBezTo>
                  <a:cubicBezTo>
                    <a:pt x="330401" y="405396"/>
                    <a:pt x="330879" y="404645"/>
                    <a:pt x="331289" y="403963"/>
                  </a:cubicBezTo>
                  <a:cubicBezTo>
                    <a:pt x="331972" y="402734"/>
                    <a:pt x="332586" y="401505"/>
                    <a:pt x="333200" y="400276"/>
                  </a:cubicBezTo>
                  <a:cubicBezTo>
                    <a:pt x="333473" y="399798"/>
                    <a:pt x="333678" y="399389"/>
                    <a:pt x="333883" y="398911"/>
                  </a:cubicBezTo>
                  <a:cubicBezTo>
                    <a:pt x="334566" y="397409"/>
                    <a:pt x="335249" y="395839"/>
                    <a:pt x="335795" y="394268"/>
                  </a:cubicBezTo>
                  <a:cubicBezTo>
                    <a:pt x="335863" y="394063"/>
                    <a:pt x="335999" y="393859"/>
                    <a:pt x="336068" y="393654"/>
                  </a:cubicBezTo>
                  <a:cubicBezTo>
                    <a:pt x="336682" y="391879"/>
                    <a:pt x="337228" y="390036"/>
                    <a:pt x="337706" y="388125"/>
                  </a:cubicBezTo>
                  <a:cubicBezTo>
                    <a:pt x="338662" y="384165"/>
                    <a:pt x="339276" y="380069"/>
                    <a:pt x="339481" y="375905"/>
                  </a:cubicBezTo>
                  <a:lnTo>
                    <a:pt x="339618" y="372560"/>
                  </a:lnTo>
                  <a:close/>
                  <a:moveTo>
                    <a:pt x="39580" y="129664"/>
                  </a:moveTo>
                  <a:cubicBezTo>
                    <a:pt x="23469" y="269202"/>
                    <a:pt x="79039" y="356585"/>
                    <a:pt x="94331" y="377679"/>
                  </a:cubicBezTo>
                  <a:cubicBezTo>
                    <a:pt x="111944" y="372764"/>
                    <a:pt x="130445" y="370033"/>
                    <a:pt x="149628" y="370033"/>
                  </a:cubicBezTo>
                  <a:lnTo>
                    <a:pt x="201921" y="370033"/>
                  </a:lnTo>
                  <a:lnTo>
                    <a:pt x="201921" y="330302"/>
                  </a:lnTo>
                  <a:cubicBezTo>
                    <a:pt x="134609" y="302858"/>
                    <a:pt x="85866" y="238824"/>
                    <a:pt x="80677" y="162978"/>
                  </a:cubicBezTo>
                  <a:cubicBezTo>
                    <a:pt x="61426" y="160726"/>
                    <a:pt x="45588" y="147481"/>
                    <a:pt x="39580" y="129664"/>
                  </a:cubicBezTo>
                  <a:close/>
                  <a:moveTo>
                    <a:pt x="511721" y="129323"/>
                  </a:moveTo>
                  <a:cubicBezTo>
                    <a:pt x="505781" y="147277"/>
                    <a:pt x="489875" y="160726"/>
                    <a:pt x="470487" y="162978"/>
                  </a:cubicBezTo>
                  <a:cubicBezTo>
                    <a:pt x="465230" y="237867"/>
                    <a:pt x="417852" y="301152"/>
                    <a:pt x="351906" y="329278"/>
                  </a:cubicBezTo>
                  <a:lnTo>
                    <a:pt x="351906" y="370033"/>
                  </a:lnTo>
                  <a:lnTo>
                    <a:pt x="391705" y="370033"/>
                  </a:lnTo>
                  <a:cubicBezTo>
                    <a:pt x="413824" y="370033"/>
                    <a:pt x="435124" y="373583"/>
                    <a:pt x="455127" y="380137"/>
                  </a:cubicBezTo>
                  <a:cubicBezTo>
                    <a:pt x="467005" y="364572"/>
                    <a:pt x="528719" y="275620"/>
                    <a:pt x="511721" y="129323"/>
                  </a:cubicBezTo>
                  <a:close/>
                  <a:moveTo>
                    <a:pt x="471033" y="77439"/>
                  </a:moveTo>
                  <a:lnTo>
                    <a:pt x="471033" y="83652"/>
                  </a:lnTo>
                  <a:lnTo>
                    <a:pt x="471033" y="149325"/>
                  </a:lnTo>
                  <a:lnTo>
                    <a:pt x="471033" y="150485"/>
                  </a:lnTo>
                  <a:cubicBezTo>
                    <a:pt x="488578" y="147550"/>
                    <a:pt x="501958" y="132326"/>
                    <a:pt x="501958" y="113963"/>
                  </a:cubicBezTo>
                  <a:cubicBezTo>
                    <a:pt x="501958" y="95598"/>
                    <a:pt x="488510" y="80375"/>
                    <a:pt x="471033" y="77439"/>
                  </a:cubicBezTo>
                  <a:close/>
                  <a:moveTo>
                    <a:pt x="80131" y="77439"/>
                  </a:moveTo>
                  <a:cubicBezTo>
                    <a:pt x="62587" y="80375"/>
                    <a:pt x="49206" y="95598"/>
                    <a:pt x="49206" y="113963"/>
                  </a:cubicBezTo>
                  <a:cubicBezTo>
                    <a:pt x="49206" y="132326"/>
                    <a:pt x="62655" y="147550"/>
                    <a:pt x="80131" y="150485"/>
                  </a:cubicBezTo>
                  <a:lnTo>
                    <a:pt x="80131" y="149325"/>
                  </a:lnTo>
                  <a:lnTo>
                    <a:pt x="80131" y="83652"/>
                  </a:lnTo>
                  <a:close/>
                  <a:moveTo>
                    <a:pt x="83538" y="0"/>
                  </a:moveTo>
                  <a:lnTo>
                    <a:pt x="95343" y="0"/>
                  </a:lnTo>
                  <a:lnTo>
                    <a:pt x="82417" y="15076"/>
                  </a:lnTo>
                  <a:cubicBezTo>
                    <a:pt x="70348" y="32673"/>
                    <a:pt x="59583" y="52863"/>
                    <a:pt x="51459" y="75869"/>
                  </a:cubicBezTo>
                  <a:cubicBezTo>
                    <a:pt x="60061" y="68633"/>
                    <a:pt x="72144" y="59212"/>
                    <a:pt x="86890" y="49244"/>
                  </a:cubicBezTo>
                  <a:lnTo>
                    <a:pt x="95901" y="43101"/>
                  </a:lnTo>
                  <a:cubicBezTo>
                    <a:pt x="110817" y="32929"/>
                    <a:pt x="127543" y="21528"/>
                    <a:pt x="147315" y="10469"/>
                  </a:cubicBezTo>
                  <a:lnTo>
                    <a:pt x="171172" y="0"/>
                  </a:lnTo>
                  <a:lnTo>
                    <a:pt x="196174" y="0"/>
                  </a:lnTo>
                  <a:lnTo>
                    <a:pt x="151702" y="19498"/>
                  </a:lnTo>
                  <a:cubicBezTo>
                    <a:pt x="132305" y="30352"/>
                    <a:pt x="115870" y="41565"/>
                    <a:pt x="101227" y="51566"/>
                  </a:cubicBezTo>
                  <a:lnTo>
                    <a:pt x="94536" y="56140"/>
                  </a:lnTo>
                  <a:cubicBezTo>
                    <a:pt x="93171" y="65083"/>
                    <a:pt x="92419" y="74299"/>
                    <a:pt x="92419" y="83652"/>
                  </a:cubicBezTo>
                  <a:lnTo>
                    <a:pt x="92419" y="149325"/>
                  </a:lnTo>
                  <a:cubicBezTo>
                    <a:pt x="92419" y="224965"/>
                    <a:pt x="138500" y="290093"/>
                    <a:pt x="204174" y="317877"/>
                  </a:cubicBezTo>
                  <a:lnTo>
                    <a:pt x="210318" y="320266"/>
                  </a:lnTo>
                  <a:cubicBezTo>
                    <a:pt x="253054" y="336719"/>
                    <a:pt x="300910" y="336378"/>
                    <a:pt x="343441" y="319174"/>
                  </a:cubicBezTo>
                  <a:lnTo>
                    <a:pt x="348765" y="317058"/>
                  </a:lnTo>
                  <a:cubicBezTo>
                    <a:pt x="413347" y="288795"/>
                    <a:pt x="458608" y="224214"/>
                    <a:pt x="458608" y="149325"/>
                  </a:cubicBezTo>
                  <a:lnTo>
                    <a:pt x="458608" y="83652"/>
                  </a:lnTo>
                  <a:cubicBezTo>
                    <a:pt x="458608" y="75460"/>
                    <a:pt x="457858" y="67404"/>
                    <a:pt x="456833" y="59485"/>
                  </a:cubicBezTo>
                  <a:lnTo>
                    <a:pt x="447822" y="53477"/>
                  </a:lnTo>
                  <a:cubicBezTo>
                    <a:pt x="432905" y="43510"/>
                    <a:pt x="416163" y="32297"/>
                    <a:pt x="396408" y="21434"/>
                  </a:cubicBezTo>
                  <a:lnTo>
                    <a:pt x="346668" y="0"/>
                  </a:lnTo>
                  <a:lnTo>
                    <a:pt x="372092" y="0"/>
                  </a:lnTo>
                  <a:lnTo>
                    <a:pt x="400991" y="12449"/>
                  </a:lnTo>
                  <a:cubicBezTo>
                    <a:pt x="421130" y="23508"/>
                    <a:pt x="438163" y="34909"/>
                    <a:pt x="453352" y="45080"/>
                  </a:cubicBezTo>
                  <a:lnTo>
                    <a:pt x="462500" y="51225"/>
                  </a:lnTo>
                  <a:cubicBezTo>
                    <a:pt x="479088" y="62215"/>
                    <a:pt x="492265" y="72524"/>
                    <a:pt x="501139" y="79897"/>
                  </a:cubicBezTo>
                  <a:cubicBezTo>
                    <a:pt x="492913" y="55287"/>
                    <a:pt x="481653" y="33821"/>
                    <a:pt x="468933" y="15239"/>
                  </a:cubicBezTo>
                  <a:lnTo>
                    <a:pt x="455748" y="0"/>
                  </a:lnTo>
                  <a:lnTo>
                    <a:pt x="467791" y="0"/>
                  </a:lnTo>
                  <a:lnTo>
                    <a:pt x="484642" y="20644"/>
                  </a:lnTo>
                  <a:cubicBezTo>
                    <a:pt x="498783" y="43558"/>
                    <a:pt x="510628" y="70323"/>
                    <a:pt x="517864" y="101333"/>
                  </a:cubicBezTo>
                  <a:cubicBezTo>
                    <a:pt x="545445" y="259782"/>
                    <a:pt x="482297" y="359862"/>
                    <a:pt x="465025" y="383687"/>
                  </a:cubicBezTo>
                  <a:cubicBezTo>
                    <a:pt x="541485" y="413247"/>
                    <a:pt x="595895" y="487453"/>
                    <a:pt x="595895" y="574221"/>
                  </a:cubicBezTo>
                  <a:lnTo>
                    <a:pt x="595895" y="618937"/>
                  </a:lnTo>
                  <a:lnTo>
                    <a:pt x="60028" y="618937"/>
                  </a:lnTo>
                  <a:lnTo>
                    <a:pt x="61266" y="606649"/>
                  </a:lnTo>
                  <a:lnTo>
                    <a:pt x="583607" y="606649"/>
                  </a:lnTo>
                  <a:lnTo>
                    <a:pt x="583811" y="606649"/>
                  </a:lnTo>
                  <a:lnTo>
                    <a:pt x="583880" y="606649"/>
                  </a:lnTo>
                  <a:lnTo>
                    <a:pt x="583880" y="574221"/>
                  </a:lnTo>
                  <a:cubicBezTo>
                    <a:pt x="583880" y="468338"/>
                    <a:pt x="497794" y="382253"/>
                    <a:pt x="391911" y="382253"/>
                  </a:cubicBezTo>
                  <a:lnTo>
                    <a:pt x="351496" y="382253"/>
                  </a:lnTo>
                  <a:cubicBezTo>
                    <a:pt x="350404" y="391333"/>
                    <a:pt x="347605" y="399867"/>
                    <a:pt x="343577" y="407649"/>
                  </a:cubicBezTo>
                  <a:cubicBezTo>
                    <a:pt x="343509" y="407854"/>
                    <a:pt x="343441" y="408058"/>
                    <a:pt x="343304" y="408263"/>
                  </a:cubicBezTo>
                  <a:cubicBezTo>
                    <a:pt x="342826" y="409219"/>
                    <a:pt x="342212" y="410175"/>
                    <a:pt x="341665" y="411063"/>
                  </a:cubicBezTo>
                  <a:cubicBezTo>
                    <a:pt x="340983" y="412223"/>
                    <a:pt x="340368" y="413315"/>
                    <a:pt x="339618" y="414408"/>
                  </a:cubicBezTo>
                  <a:cubicBezTo>
                    <a:pt x="339208" y="415022"/>
                    <a:pt x="338730" y="415568"/>
                    <a:pt x="338320" y="416182"/>
                  </a:cubicBezTo>
                  <a:cubicBezTo>
                    <a:pt x="337364" y="417479"/>
                    <a:pt x="336341" y="418845"/>
                    <a:pt x="335317" y="420142"/>
                  </a:cubicBezTo>
                  <a:cubicBezTo>
                    <a:pt x="334975" y="420551"/>
                    <a:pt x="334566" y="421029"/>
                    <a:pt x="334224" y="421439"/>
                  </a:cubicBezTo>
                  <a:cubicBezTo>
                    <a:pt x="333064" y="422805"/>
                    <a:pt x="331835" y="424170"/>
                    <a:pt x="330538" y="425467"/>
                  </a:cubicBezTo>
                  <a:cubicBezTo>
                    <a:pt x="330196" y="425808"/>
                    <a:pt x="329855" y="426150"/>
                    <a:pt x="329514" y="426491"/>
                  </a:cubicBezTo>
                  <a:cubicBezTo>
                    <a:pt x="328149" y="427856"/>
                    <a:pt x="326851" y="429085"/>
                    <a:pt x="325349" y="430314"/>
                  </a:cubicBezTo>
                  <a:cubicBezTo>
                    <a:pt x="325008" y="430655"/>
                    <a:pt x="324599" y="430928"/>
                    <a:pt x="324257" y="431201"/>
                  </a:cubicBezTo>
                  <a:cubicBezTo>
                    <a:pt x="322755" y="432362"/>
                    <a:pt x="321185" y="433454"/>
                    <a:pt x="319683" y="434547"/>
                  </a:cubicBezTo>
                  <a:cubicBezTo>
                    <a:pt x="319274" y="434820"/>
                    <a:pt x="318864" y="435093"/>
                    <a:pt x="318454" y="435365"/>
                  </a:cubicBezTo>
                  <a:cubicBezTo>
                    <a:pt x="316884" y="436321"/>
                    <a:pt x="315314" y="437345"/>
                    <a:pt x="313676" y="438233"/>
                  </a:cubicBezTo>
                  <a:cubicBezTo>
                    <a:pt x="313130" y="438574"/>
                    <a:pt x="312720" y="438779"/>
                    <a:pt x="312242" y="439052"/>
                  </a:cubicBezTo>
                  <a:cubicBezTo>
                    <a:pt x="310740" y="439871"/>
                    <a:pt x="309033" y="440622"/>
                    <a:pt x="307395" y="441373"/>
                  </a:cubicBezTo>
                  <a:cubicBezTo>
                    <a:pt x="306849" y="441646"/>
                    <a:pt x="306303" y="441851"/>
                    <a:pt x="305757" y="442124"/>
                  </a:cubicBezTo>
                  <a:cubicBezTo>
                    <a:pt x="304187" y="442739"/>
                    <a:pt x="302480" y="443353"/>
                    <a:pt x="300842" y="443899"/>
                  </a:cubicBezTo>
                  <a:cubicBezTo>
                    <a:pt x="300159" y="444104"/>
                    <a:pt x="299544" y="444308"/>
                    <a:pt x="298930" y="444513"/>
                  </a:cubicBezTo>
                  <a:cubicBezTo>
                    <a:pt x="297292" y="444991"/>
                    <a:pt x="295584" y="445469"/>
                    <a:pt x="293946" y="445811"/>
                  </a:cubicBezTo>
                  <a:cubicBezTo>
                    <a:pt x="293196" y="446016"/>
                    <a:pt x="292513" y="446152"/>
                    <a:pt x="291830" y="446289"/>
                  </a:cubicBezTo>
                  <a:cubicBezTo>
                    <a:pt x="290055" y="446630"/>
                    <a:pt x="288348" y="446835"/>
                    <a:pt x="286573" y="447108"/>
                  </a:cubicBezTo>
                  <a:cubicBezTo>
                    <a:pt x="285891" y="447176"/>
                    <a:pt x="285208" y="447312"/>
                    <a:pt x="284525" y="447381"/>
                  </a:cubicBezTo>
                  <a:cubicBezTo>
                    <a:pt x="282068" y="447585"/>
                    <a:pt x="279610" y="447722"/>
                    <a:pt x="277084" y="447722"/>
                  </a:cubicBezTo>
                  <a:cubicBezTo>
                    <a:pt x="274558" y="447722"/>
                    <a:pt x="272100" y="447654"/>
                    <a:pt x="269643" y="447381"/>
                  </a:cubicBezTo>
                  <a:cubicBezTo>
                    <a:pt x="268960" y="447312"/>
                    <a:pt x="268277" y="447176"/>
                    <a:pt x="267595" y="447108"/>
                  </a:cubicBezTo>
                  <a:cubicBezTo>
                    <a:pt x="265820" y="446835"/>
                    <a:pt x="264045" y="446630"/>
                    <a:pt x="262338" y="446289"/>
                  </a:cubicBezTo>
                  <a:cubicBezTo>
                    <a:pt x="261587" y="446152"/>
                    <a:pt x="260904" y="446016"/>
                    <a:pt x="260222" y="445811"/>
                  </a:cubicBezTo>
                  <a:cubicBezTo>
                    <a:pt x="258584" y="445401"/>
                    <a:pt x="256877" y="444991"/>
                    <a:pt x="255239" y="444513"/>
                  </a:cubicBezTo>
                  <a:cubicBezTo>
                    <a:pt x="254556" y="444308"/>
                    <a:pt x="253941" y="444104"/>
                    <a:pt x="253327" y="443899"/>
                  </a:cubicBezTo>
                  <a:cubicBezTo>
                    <a:pt x="251689" y="443353"/>
                    <a:pt x="249982" y="442807"/>
                    <a:pt x="248412" y="442124"/>
                  </a:cubicBezTo>
                  <a:cubicBezTo>
                    <a:pt x="247866" y="441851"/>
                    <a:pt x="247320" y="441646"/>
                    <a:pt x="246773" y="441373"/>
                  </a:cubicBezTo>
                  <a:cubicBezTo>
                    <a:pt x="245135" y="440622"/>
                    <a:pt x="243497" y="439939"/>
                    <a:pt x="241926" y="439052"/>
                  </a:cubicBezTo>
                  <a:cubicBezTo>
                    <a:pt x="241380" y="438779"/>
                    <a:pt x="240970" y="438506"/>
                    <a:pt x="240493" y="438233"/>
                  </a:cubicBezTo>
                  <a:cubicBezTo>
                    <a:pt x="238854" y="437345"/>
                    <a:pt x="237216" y="436389"/>
                    <a:pt x="235714" y="435365"/>
                  </a:cubicBezTo>
                  <a:cubicBezTo>
                    <a:pt x="235305" y="435093"/>
                    <a:pt x="234895" y="434820"/>
                    <a:pt x="234485" y="434547"/>
                  </a:cubicBezTo>
                  <a:cubicBezTo>
                    <a:pt x="232915" y="433522"/>
                    <a:pt x="231413" y="432362"/>
                    <a:pt x="229911" y="431201"/>
                  </a:cubicBezTo>
                  <a:cubicBezTo>
                    <a:pt x="229570" y="430928"/>
                    <a:pt x="229160" y="430587"/>
                    <a:pt x="228819" y="430314"/>
                  </a:cubicBezTo>
                  <a:cubicBezTo>
                    <a:pt x="227385" y="429085"/>
                    <a:pt x="226020" y="427788"/>
                    <a:pt x="224655" y="426491"/>
                  </a:cubicBezTo>
                  <a:cubicBezTo>
                    <a:pt x="224313" y="426150"/>
                    <a:pt x="223972" y="425808"/>
                    <a:pt x="223631" y="425467"/>
                  </a:cubicBezTo>
                  <a:cubicBezTo>
                    <a:pt x="222333" y="424170"/>
                    <a:pt x="221105" y="422873"/>
                    <a:pt x="219944" y="421439"/>
                  </a:cubicBezTo>
                  <a:cubicBezTo>
                    <a:pt x="219603" y="421029"/>
                    <a:pt x="219193" y="420551"/>
                    <a:pt x="218851" y="420142"/>
                  </a:cubicBezTo>
                  <a:cubicBezTo>
                    <a:pt x="217828" y="418913"/>
                    <a:pt x="216804" y="417547"/>
                    <a:pt x="215848" y="416182"/>
                  </a:cubicBezTo>
                  <a:cubicBezTo>
                    <a:pt x="215438" y="415568"/>
                    <a:pt x="214960" y="415022"/>
                    <a:pt x="214550" y="414408"/>
                  </a:cubicBezTo>
                  <a:cubicBezTo>
                    <a:pt x="213868" y="413315"/>
                    <a:pt x="213186" y="412155"/>
                    <a:pt x="212503" y="411063"/>
                  </a:cubicBezTo>
                  <a:cubicBezTo>
                    <a:pt x="211957" y="410175"/>
                    <a:pt x="211342" y="409219"/>
                    <a:pt x="210864" y="408263"/>
                  </a:cubicBezTo>
                  <a:cubicBezTo>
                    <a:pt x="210728" y="408058"/>
                    <a:pt x="210659" y="407854"/>
                    <a:pt x="210523" y="407649"/>
                  </a:cubicBezTo>
                  <a:cubicBezTo>
                    <a:pt x="206495" y="399867"/>
                    <a:pt x="203696" y="391333"/>
                    <a:pt x="202604" y="382253"/>
                  </a:cubicBezTo>
                  <a:lnTo>
                    <a:pt x="149696" y="382253"/>
                  </a:lnTo>
                  <a:cubicBezTo>
                    <a:pt x="96755" y="382253"/>
                    <a:pt x="48762" y="403775"/>
                    <a:pt x="14005" y="438531"/>
                  </a:cubicBezTo>
                  <a:lnTo>
                    <a:pt x="6951" y="448987"/>
                  </a:lnTo>
                  <a:lnTo>
                    <a:pt x="0" y="438676"/>
                  </a:lnTo>
                  <a:lnTo>
                    <a:pt x="28586" y="409945"/>
                  </a:lnTo>
                  <a:cubicBezTo>
                    <a:pt x="45383" y="397541"/>
                    <a:pt x="64140" y="387647"/>
                    <a:pt x="84296" y="380820"/>
                  </a:cubicBezTo>
                  <a:cubicBezTo>
                    <a:pt x="64634" y="352557"/>
                    <a:pt x="6880" y="254047"/>
                    <a:pt x="33505" y="101333"/>
                  </a:cubicBezTo>
                  <a:cubicBezTo>
                    <a:pt x="40724" y="70306"/>
                    <a:pt x="52564" y="43528"/>
                    <a:pt x="66710" y="20606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wrap="square" lIns="0" tIns="0" rIns="0" bIns="0" rtlCol="0" anchor="ctr">
              <a:noAutofit/>
            </a:bodyPr>
            <a:lstStyle/>
            <a:p>
              <a:endParaRPr lang="de-DE" dirty="0"/>
            </a:p>
          </p:txBody>
        </p:sp>
        <p:sp>
          <p:nvSpPr>
            <p:cNvPr id="83" name="Freihandform: Form 82">
              <a:extLst>
                <a:ext uri="{FF2B5EF4-FFF2-40B4-BE49-F238E27FC236}">
                  <a16:creationId xmlns:a16="http://schemas.microsoft.com/office/drawing/2014/main" id="{20C3FF48-B33F-44BF-85EC-9C2D31CFC863}"/>
                </a:ext>
              </a:extLst>
            </p:cNvPr>
            <p:cNvSpPr/>
            <p:nvPr/>
          </p:nvSpPr>
          <p:spPr bwMode="gray">
            <a:xfrm>
              <a:off x="10128992" y="2514563"/>
              <a:ext cx="6827" cy="6827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B17C2145-425D-42B1-BE90-031F3C4CAB97}"/>
                </a:ext>
              </a:extLst>
            </p:cNvPr>
            <p:cNvSpPr/>
            <p:nvPr/>
          </p:nvSpPr>
          <p:spPr bwMode="gray">
            <a:xfrm>
              <a:off x="10128992" y="2514563"/>
              <a:ext cx="6827" cy="6827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EFD54508-4C83-4955-9A3D-29C54E3A14E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0286772" y="2399825"/>
              <a:ext cx="346881" cy="196415"/>
            </a:xfrm>
            <a:custGeom>
              <a:avLst/>
              <a:gdLst>
                <a:gd name="connsiteX0" fmla="*/ 93091 w 292487"/>
                <a:gd name="connsiteY0" fmla="*/ 0 h 251122"/>
                <a:gd name="connsiteX1" fmla="*/ 95947 w 292487"/>
                <a:gd name="connsiteY1" fmla="*/ 0 h 251122"/>
                <a:gd name="connsiteX2" fmla="*/ 144268 w 292487"/>
                <a:gd name="connsiteY2" fmla="*/ 134419 h 251122"/>
                <a:gd name="connsiteX3" fmla="*/ 192011 w 292487"/>
                <a:gd name="connsiteY3" fmla="*/ 1607 h 251122"/>
                <a:gd name="connsiteX4" fmla="*/ 239755 w 292487"/>
                <a:gd name="connsiteY4" fmla="*/ 134419 h 251122"/>
                <a:gd name="connsiteX5" fmla="*/ 288076 w 292487"/>
                <a:gd name="connsiteY5" fmla="*/ 0 h 251122"/>
                <a:gd name="connsiteX6" fmla="*/ 292487 w 292487"/>
                <a:gd name="connsiteY6" fmla="*/ 0 h 251122"/>
                <a:gd name="connsiteX7" fmla="*/ 292487 w 292487"/>
                <a:gd name="connsiteY7" fmla="*/ 251122 h 251122"/>
                <a:gd name="connsiteX8" fmla="*/ 0 w 292487"/>
                <a:gd name="connsiteY8" fmla="*/ 251122 h 251122"/>
                <a:gd name="connsiteX9" fmla="*/ 0 w 292487"/>
                <a:gd name="connsiteY9" fmla="*/ 9879 h 251122"/>
                <a:gd name="connsiteX10" fmla="*/ 44770 w 292487"/>
                <a:gd name="connsiteY10" fmla="*/ 134419 h 251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2487" h="251122">
                  <a:moveTo>
                    <a:pt x="93091" y="0"/>
                  </a:moveTo>
                  <a:lnTo>
                    <a:pt x="95947" y="0"/>
                  </a:lnTo>
                  <a:lnTo>
                    <a:pt x="144268" y="134419"/>
                  </a:lnTo>
                  <a:lnTo>
                    <a:pt x="192011" y="1607"/>
                  </a:lnTo>
                  <a:lnTo>
                    <a:pt x="239755" y="134419"/>
                  </a:lnTo>
                  <a:lnTo>
                    <a:pt x="288076" y="0"/>
                  </a:lnTo>
                  <a:lnTo>
                    <a:pt x="292487" y="0"/>
                  </a:lnTo>
                  <a:lnTo>
                    <a:pt x="292487" y="251122"/>
                  </a:lnTo>
                  <a:lnTo>
                    <a:pt x="0" y="251122"/>
                  </a:lnTo>
                  <a:lnTo>
                    <a:pt x="0" y="9879"/>
                  </a:lnTo>
                  <a:lnTo>
                    <a:pt x="44770" y="134419"/>
                  </a:lnTo>
                  <a:close/>
                </a:path>
              </a:pathLst>
            </a:custGeom>
            <a:solidFill>
              <a:srgbClr val="3A4C57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395017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3" dur="250" fill="hold"/>
                                            <p:tgtEl>
                                              <p:spTgt spid="7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9" dur="25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5" dur="25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50" fill="hold"/>
                                            <p:tgtEl>
                                              <p:spTgt spid="7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25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25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>
          <a:xfrm>
            <a:off x="540000" y="2944800"/>
            <a:ext cx="3402441" cy="3060000"/>
          </a:xfrm>
        </p:spPr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2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2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2"/>
                </a:solidFill>
              </a:rPr>
              <a:t>Auch bei von Studierenden und </a:t>
            </a:r>
            <a:br>
              <a:rPr lang="de-DE" sz="1400" dirty="0">
                <a:solidFill>
                  <a:schemeClr val="bg2"/>
                </a:solidFill>
              </a:rPr>
            </a:br>
            <a:r>
              <a:rPr lang="de-DE" sz="1400" dirty="0">
                <a:solidFill>
                  <a:schemeClr val="bg2"/>
                </a:solidFill>
              </a:rPr>
              <a:t>externen Promovierenden geschaffenen Werken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findet grundsätzlich keine Nutzungsrechtseinräumung an die Hochschule statt</a:t>
            </a:r>
            <a:r>
              <a:rPr lang="de-DE" sz="1400" dirty="0">
                <a:solidFill>
                  <a:schemeClr val="bg2"/>
                </a:solidFill>
              </a:rPr>
              <a:t>, da diese keine Arbeitnehmer*innen sind. Auch können lediglich diese Personen entscheiden, </a:t>
            </a:r>
            <a:br>
              <a:rPr lang="de-DE" sz="1400" dirty="0">
                <a:solidFill>
                  <a:schemeClr val="bg2"/>
                </a:solidFill>
              </a:rPr>
            </a:br>
            <a:r>
              <a:rPr lang="de-DE" sz="1400" dirty="0">
                <a:solidFill>
                  <a:schemeClr val="bg2"/>
                </a:solidFill>
              </a:rPr>
              <a:t>ob die Daten veröffentlicht werden.</a:t>
            </a:r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Studierende und </a:t>
            </a:r>
            <a:br>
              <a:rPr lang="de-DE" dirty="0"/>
            </a:br>
            <a:r>
              <a:rPr lang="de-DE" dirty="0"/>
              <a:t>externe Promovierende</a:t>
            </a:r>
          </a:p>
        </p:txBody>
      </p:sp>
      <p:sp>
        <p:nvSpPr>
          <p:cNvPr id="12" name="3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158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BF9DDD6B-C347-460D-9C90-4161DF8FDC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25" name="WEITER">
            <a:extLst>
              <a:ext uri="{FF2B5EF4-FFF2-40B4-BE49-F238E27FC236}">
                <a16:creationId xmlns:a16="http://schemas.microsoft.com/office/drawing/2014/main" id="{7CB73BA8-EB29-4E9E-ADC2-93454C96333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B1CE63BF-6755-40C0-9D78-C73FD8B5972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27" name="Gruppieren 26">
              <a:extLst>
                <a:ext uri="{FF2B5EF4-FFF2-40B4-BE49-F238E27FC236}">
                  <a16:creationId xmlns:a16="http://schemas.microsoft.com/office/drawing/2014/main" id="{FF1A52E5-DCD8-4A30-90A8-8F23637B93CE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28" name="Gerader Verbinder 27">
                <a:extLst>
                  <a:ext uri="{FF2B5EF4-FFF2-40B4-BE49-F238E27FC236}">
                    <a16:creationId xmlns:a16="http://schemas.microsoft.com/office/drawing/2014/main" id="{55561BC4-574A-429C-9E04-1EB02471FE7E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r Verbinder 28">
                <a:extLst>
                  <a:ext uri="{FF2B5EF4-FFF2-40B4-BE49-F238E27FC236}">
                    <a16:creationId xmlns:a16="http://schemas.microsoft.com/office/drawing/2014/main" id="{749DD780-E787-4286-A613-8310F6A893CE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1A60DFB0-71AE-4D30-AAFD-A7863F8F941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64568" y="2493282"/>
            <a:ext cx="543946" cy="720000"/>
            <a:chOff x="680637" y="1809013"/>
            <a:chExt cx="882959" cy="1168739"/>
          </a:xfrm>
        </p:grpSpPr>
        <p:sp>
          <p:nvSpPr>
            <p:cNvPr id="41" name="Linie 2">
              <a:extLst>
                <a:ext uri="{FF2B5EF4-FFF2-40B4-BE49-F238E27FC236}">
                  <a16:creationId xmlns:a16="http://schemas.microsoft.com/office/drawing/2014/main" id="{9BEA5404-7BEE-44B1-990A-A96FD4B6859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642684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2" name="Linie 3">
              <a:extLst>
                <a:ext uri="{FF2B5EF4-FFF2-40B4-BE49-F238E27FC236}">
                  <a16:creationId xmlns:a16="http://schemas.microsoft.com/office/drawing/2014/main" id="{5514EAFF-9ABC-4873-8838-EA6AA1D1CF45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801641"/>
              <a:ext cx="560354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43" name="Datenblatt">
              <a:extLst>
                <a:ext uri="{FF2B5EF4-FFF2-40B4-BE49-F238E27FC236}">
                  <a16:creationId xmlns:a16="http://schemas.microsoft.com/office/drawing/2014/main" id="{E8384CA9-E6A6-4504-BE23-4266B6FD360F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80637" y="1809013"/>
              <a:ext cx="882959" cy="1168739"/>
              <a:chOff x="575862" y="1809013"/>
              <a:chExt cx="882959" cy="1168739"/>
            </a:xfrm>
          </p:grpSpPr>
          <p:sp>
            <p:nvSpPr>
              <p:cNvPr id="44" name="Freihandform: Form 43">
                <a:extLst>
                  <a:ext uri="{FF2B5EF4-FFF2-40B4-BE49-F238E27FC236}">
                    <a16:creationId xmlns:a16="http://schemas.microsoft.com/office/drawing/2014/main" id="{A2130D55-959C-4852-B0BC-0E9DAB747890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75862" y="1809013"/>
                <a:ext cx="880557" cy="1168739"/>
              </a:xfrm>
              <a:custGeom>
                <a:avLst/>
                <a:gdLst>
                  <a:gd name="connsiteX0" fmla="*/ 526733 w 523875"/>
                  <a:gd name="connsiteY0" fmla="*/ 125254 h 695325"/>
                  <a:gd name="connsiteX1" fmla="*/ 526733 w 523875"/>
                  <a:gd name="connsiteY1" fmla="*/ 700088 h 695325"/>
                  <a:gd name="connsiteX2" fmla="*/ 0 w 523875"/>
                  <a:gd name="connsiteY2" fmla="*/ 700088 h 695325"/>
                  <a:gd name="connsiteX3" fmla="*/ 0 w 523875"/>
                  <a:gd name="connsiteY3" fmla="*/ 0 h 695325"/>
                  <a:gd name="connsiteX4" fmla="*/ 402622 w 523875"/>
                  <a:gd name="connsiteY4" fmla="*/ 0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875" h="695325">
                    <a:moveTo>
                      <a:pt x="526733" y="125254"/>
                    </a:moveTo>
                    <a:lnTo>
                      <a:pt x="526733" y="700088"/>
                    </a:lnTo>
                    <a:lnTo>
                      <a:pt x="0" y="700088"/>
                    </a:lnTo>
                    <a:lnTo>
                      <a:pt x="0" y="0"/>
                    </a:lnTo>
                    <a:lnTo>
                      <a:pt x="402622" y="0"/>
                    </a:lnTo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4" name="Freihandform: Form 53">
                <a:extLst>
                  <a:ext uri="{FF2B5EF4-FFF2-40B4-BE49-F238E27FC236}">
                    <a16:creationId xmlns:a16="http://schemas.microsoft.com/office/drawing/2014/main" id="{8394C1AC-834D-416B-AF47-77217F78AE40}"/>
                  </a:ext>
                </a:extLst>
              </p:cNvPr>
              <p:cNvSpPr/>
              <p:nvPr/>
            </p:nvSpPr>
            <p:spPr bwMode="gray">
              <a:xfrm>
                <a:off x="1250689" y="1809013"/>
                <a:ext cx="208132" cy="208132"/>
              </a:xfrm>
              <a:custGeom>
                <a:avLst/>
                <a:gdLst>
                  <a:gd name="connsiteX0" fmla="*/ 0 w 123825"/>
                  <a:gd name="connsiteY0" fmla="*/ 0 h 123825"/>
                  <a:gd name="connsiteX1" fmla="*/ 0 w 123825"/>
                  <a:gd name="connsiteY1" fmla="*/ 125254 h 123825"/>
                  <a:gd name="connsiteX2" fmla="*/ 125254 w 123825"/>
                  <a:gd name="connsiteY2" fmla="*/ 125254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3825" h="123825">
                    <a:moveTo>
                      <a:pt x="0" y="0"/>
                    </a:moveTo>
                    <a:lnTo>
                      <a:pt x="0" y="125254"/>
                    </a:lnTo>
                    <a:lnTo>
                      <a:pt x="125254" y="125254"/>
                    </a:lnTo>
                    <a:close/>
                  </a:path>
                </a:pathLst>
              </a:custGeom>
              <a:noFill/>
              <a:ln w="19050" cap="sq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64" name="Linie 1">
              <a:extLst>
                <a:ext uri="{FF2B5EF4-FFF2-40B4-BE49-F238E27FC236}">
                  <a16:creationId xmlns:a16="http://schemas.microsoft.com/office/drawing/2014/main" id="{6177769F-31EB-46B3-89D7-BE9E52A0A93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483731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5" name="Linie 1">
              <a:extLst>
                <a:ext uri="{FF2B5EF4-FFF2-40B4-BE49-F238E27FC236}">
                  <a16:creationId xmlns:a16="http://schemas.microsoft.com/office/drawing/2014/main" id="{603D6340-BBAC-438E-AE00-98DFA20B482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165824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6" name="Linie 1">
              <a:extLst>
                <a:ext uri="{FF2B5EF4-FFF2-40B4-BE49-F238E27FC236}">
                  <a16:creationId xmlns:a16="http://schemas.microsoft.com/office/drawing/2014/main" id="{C2870E4E-573C-469D-99FA-991B38135D3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744" y="2324778"/>
              <a:ext cx="560355" cy="16010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4D3CF02A-DB55-4E51-883C-4F81B2B95323}"/>
              </a:ext>
            </a:extLst>
          </p:cNvPr>
          <p:cNvSpPr>
            <a:spLocks noChangeAspect="1"/>
          </p:cNvSpPr>
          <p:nvPr/>
        </p:nvSpPr>
        <p:spPr bwMode="gray">
          <a:xfrm>
            <a:off x="566779" y="3045718"/>
            <a:ext cx="562702" cy="311346"/>
          </a:xfrm>
          <a:custGeom>
            <a:avLst/>
            <a:gdLst>
              <a:gd name="connsiteX0" fmla="*/ 308131 w 616260"/>
              <a:gd name="connsiteY0" fmla="*/ 0 h 340980"/>
              <a:gd name="connsiteX1" fmla="*/ 616260 w 616260"/>
              <a:gd name="connsiteY1" fmla="*/ 115124 h 340980"/>
              <a:gd name="connsiteX2" fmla="*/ 469384 w 616260"/>
              <a:gd name="connsiteY2" fmla="*/ 170049 h 340980"/>
              <a:gd name="connsiteX3" fmla="*/ 469384 w 616260"/>
              <a:gd name="connsiteY3" fmla="*/ 282071 h 340980"/>
              <a:gd name="connsiteX4" fmla="*/ 469284 w 616260"/>
              <a:gd name="connsiteY4" fmla="*/ 282071 h 340980"/>
              <a:gd name="connsiteX5" fmla="*/ 456504 w 616260"/>
              <a:gd name="connsiteY5" fmla="*/ 305035 h 340980"/>
              <a:gd name="connsiteX6" fmla="*/ 308131 w 616260"/>
              <a:gd name="connsiteY6" fmla="*/ 340980 h 340980"/>
              <a:gd name="connsiteX7" fmla="*/ 157960 w 616260"/>
              <a:gd name="connsiteY7" fmla="*/ 303936 h 340980"/>
              <a:gd name="connsiteX8" fmla="*/ 146976 w 616260"/>
              <a:gd name="connsiteY8" fmla="*/ 283567 h 340980"/>
              <a:gd name="connsiteX9" fmla="*/ 146976 w 616260"/>
              <a:gd name="connsiteY9" fmla="*/ 170086 h 340980"/>
              <a:gd name="connsiteX10" fmla="*/ 0 w 616260"/>
              <a:gd name="connsiteY10" fmla="*/ 115124 h 340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6260" h="340980">
                <a:moveTo>
                  <a:pt x="308131" y="0"/>
                </a:moveTo>
                <a:lnTo>
                  <a:pt x="616260" y="115124"/>
                </a:lnTo>
                <a:lnTo>
                  <a:pt x="469384" y="170049"/>
                </a:lnTo>
                <a:lnTo>
                  <a:pt x="469384" y="282071"/>
                </a:lnTo>
                <a:lnTo>
                  <a:pt x="469284" y="282071"/>
                </a:lnTo>
                <a:cubicBezTo>
                  <a:pt x="469284" y="291456"/>
                  <a:pt x="464392" y="300043"/>
                  <a:pt x="456504" y="305035"/>
                </a:cubicBezTo>
                <a:cubicBezTo>
                  <a:pt x="435436" y="318314"/>
                  <a:pt x="387809" y="340980"/>
                  <a:pt x="308131" y="340980"/>
                </a:cubicBezTo>
                <a:cubicBezTo>
                  <a:pt x="226055" y="340980"/>
                  <a:pt x="178029" y="316917"/>
                  <a:pt x="157960" y="303936"/>
                </a:cubicBezTo>
                <a:cubicBezTo>
                  <a:pt x="151070" y="299444"/>
                  <a:pt x="146976" y="291756"/>
                  <a:pt x="146976" y="283567"/>
                </a:cubicBezTo>
                <a:lnTo>
                  <a:pt x="146976" y="170086"/>
                </a:lnTo>
                <a:lnTo>
                  <a:pt x="0" y="115124"/>
                </a:lnTo>
                <a:close/>
              </a:path>
            </a:pathLst>
          </a:custGeom>
          <a:solidFill>
            <a:srgbClr val="32434C"/>
          </a:solidFill>
          <a:ln w="92075" cap="sq">
            <a:solidFill>
              <a:srgbClr val="304049"/>
            </a:solidFill>
            <a:prstDash val="solid"/>
            <a:miter lim="800000"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35531A1C-F731-4378-AECF-CD71B2871C4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66780" y="3045719"/>
            <a:ext cx="562702" cy="311344"/>
            <a:chOff x="540001" y="3126151"/>
            <a:chExt cx="616259" cy="340979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3F458B3C-C257-44FD-9C3B-A759BB5D57AC}"/>
                </a:ext>
              </a:extLst>
            </p:cNvPr>
            <p:cNvSpPr/>
            <p:nvPr/>
          </p:nvSpPr>
          <p:spPr bwMode="gray">
            <a:xfrm>
              <a:off x="686977" y="3191152"/>
              <a:ext cx="322408" cy="275978"/>
            </a:xfrm>
            <a:custGeom>
              <a:avLst/>
              <a:gdLst>
                <a:gd name="connsiteX0" fmla="*/ 307467 w 307562"/>
                <a:gd name="connsiteY0" fmla="*/ 207074 h 263270"/>
                <a:gd name="connsiteX1" fmla="*/ 295275 w 307562"/>
                <a:gd name="connsiteY1" fmla="*/ 228981 h 263270"/>
                <a:gd name="connsiteX2" fmla="*/ 153734 w 307562"/>
                <a:gd name="connsiteY2" fmla="*/ 263271 h 263270"/>
                <a:gd name="connsiteX3" fmla="*/ 10478 w 307562"/>
                <a:gd name="connsiteY3" fmla="*/ 227933 h 263270"/>
                <a:gd name="connsiteX4" fmla="*/ 0 w 307562"/>
                <a:gd name="connsiteY4" fmla="*/ 208502 h 263270"/>
                <a:gd name="connsiteX5" fmla="*/ 0 w 307562"/>
                <a:gd name="connsiteY5" fmla="*/ 0 h 263270"/>
                <a:gd name="connsiteX6" fmla="*/ 307562 w 307562"/>
                <a:gd name="connsiteY6" fmla="*/ 0 h 263270"/>
                <a:gd name="connsiteX7" fmla="*/ 307562 w 307562"/>
                <a:gd name="connsiteY7" fmla="*/ 207074 h 263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7562" h="263270">
                  <a:moveTo>
                    <a:pt x="307467" y="207074"/>
                  </a:moveTo>
                  <a:cubicBezTo>
                    <a:pt x="307467" y="216027"/>
                    <a:pt x="302800" y="224219"/>
                    <a:pt x="295275" y="228981"/>
                  </a:cubicBezTo>
                  <a:cubicBezTo>
                    <a:pt x="275177" y="241649"/>
                    <a:pt x="229743" y="263271"/>
                    <a:pt x="153734" y="263271"/>
                  </a:cubicBezTo>
                  <a:cubicBezTo>
                    <a:pt x="75438" y="263271"/>
                    <a:pt x="29623" y="240316"/>
                    <a:pt x="10478" y="227933"/>
                  </a:cubicBezTo>
                  <a:cubicBezTo>
                    <a:pt x="3905" y="223647"/>
                    <a:pt x="0" y="216313"/>
                    <a:pt x="0" y="208502"/>
                  </a:cubicBezTo>
                  <a:lnTo>
                    <a:pt x="0" y="0"/>
                  </a:lnTo>
                  <a:lnTo>
                    <a:pt x="307562" y="0"/>
                  </a:lnTo>
                  <a:lnTo>
                    <a:pt x="307562" y="207074"/>
                  </a:lnTo>
                  <a:close/>
                </a:path>
              </a:pathLst>
            </a:custGeom>
            <a:solidFill>
              <a:srgbClr val="32434C"/>
            </a:solidFill>
            <a:ln w="12700" cap="rnd">
              <a:solidFill>
                <a:schemeClr val="accent2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D960CDE8-F122-4047-91F6-709E3E1B6E28}"/>
                </a:ext>
              </a:extLst>
            </p:cNvPr>
            <p:cNvSpPr/>
            <p:nvPr/>
          </p:nvSpPr>
          <p:spPr bwMode="gray">
            <a:xfrm>
              <a:off x="540001" y="3126151"/>
              <a:ext cx="616259" cy="230348"/>
            </a:xfrm>
            <a:custGeom>
              <a:avLst/>
              <a:gdLst>
                <a:gd name="connsiteX0" fmla="*/ 293942 w 587882"/>
                <a:gd name="connsiteY0" fmla="*/ 0 h 219741"/>
                <a:gd name="connsiteX1" fmla="*/ 0 w 587882"/>
                <a:gd name="connsiteY1" fmla="*/ 109823 h 219741"/>
                <a:gd name="connsiteX2" fmla="*/ 293942 w 587882"/>
                <a:gd name="connsiteY2" fmla="*/ 219742 h 219741"/>
                <a:gd name="connsiteX3" fmla="*/ 587883 w 587882"/>
                <a:gd name="connsiteY3" fmla="*/ 109823 h 219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7882" h="219741">
                  <a:moveTo>
                    <a:pt x="293942" y="0"/>
                  </a:moveTo>
                  <a:lnTo>
                    <a:pt x="0" y="109823"/>
                  </a:lnTo>
                  <a:lnTo>
                    <a:pt x="293942" y="219742"/>
                  </a:lnTo>
                  <a:lnTo>
                    <a:pt x="587883" y="109823"/>
                  </a:lnTo>
                  <a:close/>
                </a:path>
              </a:pathLst>
            </a:custGeom>
            <a:solidFill>
              <a:srgbClr val="32434C"/>
            </a:solidFill>
            <a:ln w="12700" cap="rnd">
              <a:solidFill>
                <a:schemeClr val="accent2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2810797-4316-4021-88E1-E45BA4C68F36}"/>
                </a:ext>
              </a:extLst>
            </p:cNvPr>
            <p:cNvSpPr/>
            <p:nvPr/>
          </p:nvSpPr>
          <p:spPr bwMode="gray">
            <a:xfrm>
              <a:off x="610892" y="3274225"/>
              <a:ext cx="9985" cy="142482"/>
            </a:xfrm>
            <a:custGeom>
              <a:avLst/>
              <a:gdLst>
                <a:gd name="connsiteX0" fmla="*/ 0 w 9525"/>
                <a:gd name="connsiteY0" fmla="*/ 0 h 135921"/>
                <a:gd name="connsiteX1" fmla="*/ 0 w 9525"/>
                <a:gd name="connsiteY1" fmla="*/ 135922 h 13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135921">
                  <a:moveTo>
                    <a:pt x="0" y="0"/>
                  </a:moveTo>
                  <a:lnTo>
                    <a:pt x="0" y="135922"/>
                  </a:lnTo>
                </a:path>
              </a:pathLst>
            </a:custGeom>
            <a:solidFill>
              <a:srgbClr val="32434C"/>
            </a:solidFill>
            <a:ln w="12700" cap="rnd">
              <a:solidFill>
                <a:schemeClr val="accent2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1EF00B7B-CCBC-4113-8C4C-0731B144ABF9}"/>
                </a:ext>
              </a:extLst>
            </p:cNvPr>
            <p:cNvSpPr/>
            <p:nvPr/>
          </p:nvSpPr>
          <p:spPr bwMode="gray">
            <a:xfrm>
              <a:off x="582536" y="3379864"/>
              <a:ext cx="56712" cy="56713"/>
            </a:xfrm>
            <a:custGeom>
              <a:avLst/>
              <a:gdLst>
                <a:gd name="connsiteX0" fmla="*/ 54102 w 54101"/>
                <a:gd name="connsiteY0" fmla="*/ 27051 h 54102"/>
                <a:gd name="connsiteX1" fmla="*/ 27051 w 54101"/>
                <a:gd name="connsiteY1" fmla="*/ 54102 h 54102"/>
                <a:gd name="connsiteX2" fmla="*/ 0 w 54101"/>
                <a:gd name="connsiteY2" fmla="*/ 27051 h 54102"/>
                <a:gd name="connsiteX3" fmla="*/ 27051 w 54101"/>
                <a:gd name="connsiteY3" fmla="*/ 0 h 54102"/>
                <a:gd name="connsiteX4" fmla="*/ 54102 w 54101"/>
                <a:gd name="connsiteY4" fmla="*/ 27051 h 54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101" h="54102">
                  <a:moveTo>
                    <a:pt x="54102" y="27051"/>
                  </a:moveTo>
                  <a:cubicBezTo>
                    <a:pt x="54102" y="41991"/>
                    <a:pt x="41991" y="54102"/>
                    <a:pt x="27051" y="54102"/>
                  </a:cubicBezTo>
                  <a:cubicBezTo>
                    <a:pt x="12111" y="54102"/>
                    <a:pt x="0" y="41991"/>
                    <a:pt x="0" y="27051"/>
                  </a:cubicBezTo>
                  <a:cubicBezTo>
                    <a:pt x="0" y="12111"/>
                    <a:pt x="12111" y="0"/>
                    <a:pt x="27051" y="0"/>
                  </a:cubicBezTo>
                  <a:cubicBezTo>
                    <a:pt x="41991" y="0"/>
                    <a:pt x="54102" y="12111"/>
                    <a:pt x="54102" y="27051"/>
                  </a:cubicBezTo>
                  <a:close/>
                </a:path>
              </a:pathLst>
            </a:custGeom>
            <a:solidFill>
              <a:schemeClr val="accent2"/>
            </a:solidFill>
            <a:ln w="19050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69" name="ICON 3">
            <a:extLst>
              <a:ext uri="{FF2B5EF4-FFF2-40B4-BE49-F238E27FC236}">
                <a16:creationId xmlns:a16="http://schemas.microsoft.com/office/drawing/2014/main" id="{226C66DE-FA2A-49EB-81E1-D9B53257076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219174" y="2324013"/>
            <a:ext cx="375720" cy="468000"/>
            <a:chOff x="4701014" y="2656905"/>
            <a:chExt cx="542925" cy="676275"/>
          </a:xfrm>
        </p:grpSpPr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F123E93E-4E39-4DE5-916D-4EF61E59864B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B8D33F11-EFEA-4C6E-8387-7FA6E2D4186C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72" name="ICON 11">
            <a:extLst>
              <a:ext uri="{FF2B5EF4-FFF2-40B4-BE49-F238E27FC236}">
                <a16:creationId xmlns:a16="http://schemas.microsoft.com/office/drawing/2014/main" id="{46B8B6F7-B451-4143-8B7E-9FB3F94AB03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245365" y="2336535"/>
            <a:ext cx="365294" cy="365294"/>
            <a:chOff x="6877050" y="1466850"/>
            <a:chExt cx="302329" cy="302329"/>
          </a:xfrm>
        </p:grpSpPr>
        <p:cxnSp>
          <p:nvCxnSpPr>
            <p:cNvPr id="73" name="Gerader Verbinder 72">
              <a:extLst>
                <a:ext uri="{FF2B5EF4-FFF2-40B4-BE49-F238E27FC236}">
                  <a16:creationId xmlns:a16="http://schemas.microsoft.com/office/drawing/2014/main" id="{440F2479-23A7-46AC-8A06-A296FCB15E84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6877050" y="1466850"/>
              <a:ext cx="302329" cy="302329"/>
            </a:xfrm>
            <a:prstGeom prst="line">
              <a:avLst/>
            </a:prstGeom>
            <a:ln w="25400">
              <a:solidFill>
                <a:srgbClr val="DCE04B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Gerader Verbinder 73">
              <a:extLst>
                <a:ext uri="{FF2B5EF4-FFF2-40B4-BE49-F238E27FC236}">
                  <a16:creationId xmlns:a16="http://schemas.microsoft.com/office/drawing/2014/main" id="{211C2241-C7B0-478C-942D-15DDEEEB7CF3}"/>
                </a:ext>
              </a:extLst>
            </p:cNvPr>
            <p:cNvCxnSpPr>
              <a:cxnSpLocks/>
            </p:cNvCxnSpPr>
            <p:nvPr/>
          </p:nvCxnSpPr>
          <p:spPr bwMode="gray">
            <a:xfrm rot="5400000">
              <a:off x="6877050" y="1466850"/>
              <a:ext cx="302329" cy="302329"/>
            </a:xfrm>
            <a:prstGeom prst="line">
              <a:avLst/>
            </a:prstGeom>
            <a:ln w="25400">
              <a:solidFill>
                <a:srgbClr val="DCE04B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5535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7" dur="2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9" dur="25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34" dur="25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2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25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25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6" grpId="0" animBg="1"/>
        </p:bldLst>
      </p:timing>
    </mc:Fallback>
  </mc:AlternateContent>
</p:sld>
</file>

<file path=ppt/theme/theme1.xml><?xml version="1.0" encoding="utf-8"?>
<a:theme xmlns:a="http://schemas.openxmlformats.org/drawingml/2006/main" name="UNI MARBURG">
  <a:themeElements>
    <a:clrScheme name="UNI MARBURG">
      <a:dk1>
        <a:sysClr val="windowText" lastClr="000000"/>
      </a:dk1>
      <a:lt1>
        <a:sysClr val="window" lastClr="FFFFFF"/>
      </a:lt1>
      <a:dk2>
        <a:srgbClr val="002722"/>
      </a:dk2>
      <a:lt2>
        <a:srgbClr val="FFFFFF"/>
      </a:lt2>
      <a:accent1>
        <a:srgbClr val="009CB4"/>
      </a:accent1>
      <a:accent2>
        <a:srgbClr val="DCE04B"/>
      </a:accent2>
      <a:accent3>
        <a:srgbClr val="009870"/>
      </a:accent3>
      <a:accent4>
        <a:srgbClr val="849EAC"/>
      </a:accent4>
      <a:accent5>
        <a:srgbClr val="014D9D"/>
      </a:accent5>
      <a:accent6>
        <a:srgbClr val="DB2F36"/>
      </a:accent6>
      <a:hlink>
        <a:srgbClr val="7F7F7F"/>
      </a:hlink>
      <a:folHlink>
        <a:srgbClr val="7F7F7F"/>
      </a:folHlink>
    </a:clrScheme>
    <a:fontScheme name="UNI MARBURG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lIns="36000" tIns="36000" rIns="36000" bIns="36000" rtlCol="0" anchor="ctr"/>
      <a:lstStyle>
        <a:defPPr algn="ctr">
          <a:lnSpc>
            <a:spcPct val="90000"/>
          </a:lnSpc>
          <a:spcAft>
            <a:spcPts val="1000"/>
          </a:spcAft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rgbClr val="DCE04B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square" lIns="0" tIns="0" rIns="0" bIns="0" rtlCol="0">
        <a:noAutofit/>
      </a:bodyPr>
      <a:lstStyle>
        <a:defPPr marL="0" indent="0" algn="l">
          <a:buNone/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UNI MARBURG">
      <a:dk1>
        <a:sysClr val="windowText" lastClr="000000"/>
      </a:dk1>
      <a:lt1>
        <a:sysClr val="window" lastClr="FFFFFF"/>
      </a:lt1>
      <a:dk2>
        <a:srgbClr val="002722"/>
      </a:dk2>
      <a:lt2>
        <a:srgbClr val="FFFFFF"/>
      </a:lt2>
      <a:accent1>
        <a:srgbClr val="009CB4"/>
      </a:accent1>
      <a:accent2>
        <a:srgbClr val="DCE04B"/>
      </a:accent2>
      <a:accent3>
        <a:srgbClr val="009870"/>
      </a:accent3>
      <a:accent4>
        <a:srgbClr val="849EAC"/>
      </a:accent4>
      <a:accent5>
        <a:srgbClr val="014D9D"/>
      </a:accent5>
      <a:accent6>
        <a:srgbClr val="DB2F36"/>
      </a:accent6>
      <a:hlink>
        <a:srgbClr val="7F7F7F"/>
      </a:hlink>
      <a:folHlink>
        <a:srgbClr val="7F7F7F"/>
      </a:folHlink>
    </a:clrScheme>
    <a:fontScheme name="UNI MARBURG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UNI MARBURG">
      <a:dk1>
        <a:sysClr val="windowText" lastClr="000000"/>
      </a:dk1>
      <a:lt1>
        <a:sysClr val="window" lastClr="FFFFFF"/>
      </a:lt1>
      <a:dk2>
        <a:srgbClr val="002722"/>
      </a:dk2>
      <a:lt2>
        <a:srgbClr val="FFFFFF"/>
      </a:lt2>
      <a:accent1>
        <a:srgbClr val="009CB4"/>
      </a:accent1>
      <a:accent2>
        <a:srgbClr val="DCE04B"/>
      </a:accent2>
      <a:accent3>
        <a:srgbClr val="009870"/>
      </a:accent3>
      <a:accent4>
        <a:srgbClr val="849EAC"/>
      </a:accent4>
      <a:accent5>
        <a:srgbClr val="014D9D"/>
      </a:accent5>
      <a:accent6>
        <a:srgbClr val="DB2F36"/>
      </a:accent6>
      <a:hlink>
        <a:srgbClr val="7F7F7F"/>
      </a:hlink>
      <a:folHlink>
        <a:srgbClr val="7F7F7F"/>
      </a:folHlink>
    </a:clrScheme>
    <a:fontScheme name="UNI MARBURG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1224</Words>
  <Application>Microsoft Office PowerPoint</Application>
  <PresentationFormat>Benutzerdefiniert</PresentationFormat>
  <Paragraphs>100</Paragraphs>
  <Slides>17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0" baseType="lpstr">
      <vt:lpstr>Segoe UI Light</vt:lpstr>
      <vt:lpstr>Segoe UI</vt:lpstr>
      <vt:lpstr>UNI MARBURG</vt:lpstr>
      <vt:lpstr>PowerPoint-Präsentation</vt:lpstr>
      <vt:lpstr>PowerPoint-Präsentation</vt:lpstr>
      <vt:lpstr>  Nutzungseinräumungen  für urheberrechtlich  geschützte daten </vt:lpstr>
      <vt:lpstr>PowerPoint-Präsentation</vt:lpstr>
      <vt:lpstr>Hochschul- lehrer*innen</vt:lpstr>
      <vt:lpstr>Wissenschaftliche Assistent*innen und Mitarbeiter*innen</vt:lpstr>
      <vt:lpstr>Wissenschaftliche Assistent*innen und Mitarbeiter*innen</vt:lpstr>
      <vt:lpstr>Wissenschaftliche Assistent*innen und Mitarbeiter*innen</vt:lpstr>
      <vt:lpstr>Studierende und  externe Promovierende</vt:lpstr>
      <vt:lpstr>Studierende und  externe Promovierende</vt:lpstr>
      <vt:lpstr>Studierende und  externe Promovierende</vt:lpstr>
      <vt:lpstr>PowerPoint-Präsentation</vt:lpstr>
      <vt:lpstr>PowerPoint-Präsentation</vt:lpstr>
      <vt:lpstr>PowerPoint-Präsentation</vt:lpstr>
      <vt:lpstr>PowerPoint-Präsentation</vt:lpstr>
      <vt:lpstr>Zusammenfassung 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Präsentation: Rechtliche Rahmenbedingungen des Forschungsdatenmanagements – Teil 1-3</dc:title>
  <dc:creator>Patrick Langner;Christian Krippes;Nina Dworschak</dc:creator>
  <cp:keywords>Forschungsdaten; Forschungsdatenmanagement; Urheberrecht; Leistungsschutzrecht; Entscheidungsbefugnis; Arbeitsvertrag; Dienstvertrag; Nutzungsrechtseinräumung; Förderbedingungen</cp:keywords>
  <dc:description/>
  <cp:lastModifiedBy>HLB-NB-Langner</cp:lastModifiedBy>
  <cp:revision>3155</cp:revision>
  <dcterms:created xsi:type="dcterms:W3CDTF">2015-11-26T10:37:47Z</dcterms:created>
  <dcterms:modified xsi:type="dcterms:W3CDTF">2021-03-17T14:33:47Z</dcterms:modified>
</cp:coreProperties>
</file>